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League Spartan" pitchFamily="2" charset="77"/>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40" autoAdjust="0"/>
  </p:normalViewPr>
  <p:slideViewPr>
    <p:cSldViewPr>
      <p:cViewPr varScale="1">
        <p:scale>
          <a:sx n="60" d="100"/>
          <a:sy n="60" d="100"/>
        </p:scale>
        <p:origin x="200" y="4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9.png"/><Relationship Id="rId7" Type="http://schemas.openxmlformats.org/officeDocument/2006/relationships/image" Target="../media/image6.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4.svg"/><Relationship Id="rId7" Type="http://schemas.openxmlformats.org/officeDocument/2006/relationships/image" Target="../media/image6.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2.pn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cL4SSH0ZJkQ?feature=oembed"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033B"/>
        </a:solidFill>
        <a:effectLst/>
      </p:bgPr>
    </p:bg>
    <p:spTree>
      <p:nvGrpSpPr>
        <p:cNvPr id="1" name=""/>
        <p:cNvGrpSpPr/>
        <p:nvPr/>
      </p:nvGrpSpPr>
      <p:grpSpPr>
        <a:xfrm>
          <a:off x="0" y="0"/>
          <a:ext cx="0" cy="0"/>
          <a:chOff x="0" y="0"/>
          <a:chExt cx="0" cy="0"/>
        </a:xfrm>
      </p:grpSpPr>
      <p:sp>
        <p:nvSpPr>
          <p:cNvPr id="2" name="Freeform 2"/>
          <p:cNvSpPr/>
          <p:nvPr/>
        </p:nvSpPr>
        <p:spPr>
          <a:xfrm>
            <a:off x="2634329" y="1406881"/>
            <a:ext cx="14475424" cy="4415004"/>
          </a:xfrm>
          <a:custGeom>
            <a:avLst/>
            <a:gdLst/>
            <a:ahLst/>
            <a:cxnLst/>
            <a:rect l="l" t="t" r="r" b="b"/>
            <a:pathLst>
              <a:path w="14475424" h="4415004">
                <a:moveTo>
                  <a:pt x="0" y="0"/>
                </a:moveTo>
                <a:lnTo>
                  <a:pt x="14475424" y="0"/>
                </a:lnTo>
                <a:lnTo>
                  <a:pt x="14475424" y="4415005"/>
                </a:lnTo>
                <a:lnTo>
                  <a:pt x="0" y="4415005"/>
                </a:lnTo>
                <a:lnTo>
                  <a:pt x="0" y="0"/>
                </a:lnTo>
                <a:close/>
              </a:path>
            </a:pathLst>
          </a:custGeom>
          <a:blipFill>
            <a:blip r:embed="rId2"/>
            <a:stretch>
              <a:fillRect/>
            </a:stretch>
          </a:blipFill>
        </p:spPr>
      </p:sp>
      <p:sp>
        <p:nvSpPr>
          <p:cNvPr id="3" name="Freeform 3"/>
          <p:cNvSpPr/>
          <p:nvPr/>
        </p:nvSpPr>
        <p:spPr>
          <a:xfrm>
            <a:off x="-14820911" y="3614384"/>
            <a:ext cx="13483525" cy="3083924"/>
          </a:xfrm>
          <a:custGeom>
            <a:avLst/>
            <a:gdLst/>
            <a:ahLst/>
            <a:cxnLst/>
            <a:rect l="l" t="t" r="r" b="b"/>
            <a:pathLst>
              <a:path w="13483525" h="3083924">
                <a:moveTo>
                  <a:pt x="0" y="0"/>
                </a:moveTo>
                <a:lnTo>
                  <a:pt x="13483525" y="0"/>
                </a:lnTo>
                <a:lnTo>
                  <a:pt x="13483525" y="3083924"/>
                </a:lnTo>
                <a:lnTo>
                  <a:pt x="0" y="3083924"/>
                </a:lnTo>
                <a:lnTo>
                  <a:pt x="0" y="0"/>
                </a:lnTo>
                <a:close/>
              </a:path>
            </a:pathLst>
          </a:custGeom>
          <a:blipFill>
            <a:blip r:embed="rId3"/>
            <a:stretch>
              <a:fillRect/>
            </a:stretch>
          </a:blipFill>
        </p:spPr>
      </p:sp>
      <p:sp>
        <p:nvSpPr>
          <p:cNvPr id="4" name="TextBox 4"/>
          <p:cNvSpPr txBox="1"/>
          <p:nvPr/>
        </p:nvSpPr>
        <p:spPr>
          <a:xfrm>
            <a:off x="5053901" y="5337824"/>
            <a:ext cx="8175420" cy="2549518"/>
          </a:xfrm>
          <a:prstGeom prst="rect">
            <a:avLst/>
          </a:prstGeom>
        </p:spPr>
        <p:txBody>
          <a:bodyPr lIns="0" tIns="0" rIns="0" bIns="0" rtlCol="0" anchor="t">
            <a:spAutoFit/>
          </a:bodyPr>
          <a:lstStyle/>
          <a:p>
            <a:pPr algn="ctr">
              <a:lnSpc>
                <a:spcPts val="12880"/>
              </a:lnSpc>
            </a:pPr>
            <a:r>
              <a:rPr lang="en-US" sz="9200">
                <a:solidFill>
                  <a:srgbClr val="FF5757"/>
                </a:solidFill>
                <a:latin typeface="League Spartan"/>
              </a:rPr>
              <a:t>Day 1 Lesson</a:t>
            </a:r>
          </a:p>
          <a:p>
            <a:pPr algn="ctr">
              <a:lnSpc>
                <a:spcPts val="7420"/>
              </a:lnSpc>
            </a:pPr>
            <a:r>
              <a:rPr lang="en-US" sz="5300">
                <a:solidFill>
                  <a:srgbClr val="FFFFFF"/>
                </a:solidFill>
                <a:latin typeface="League Spartan"/>
              </a:rPr>
              <a:t>K- 5th Grade</a:t>
            </a:r>
          </a:p>
        </p:txBody>
      </p:sp>
      <p:sp>
        <p:nvSpPr>
          <p:cNvPr id="5" name="Freeform 5"/>
          <p:cNvSpPr/>
          <p:nvPr/>
        </p:nvSpPr>
        <p:spPr>
          <a:xfrm>
            <a:off x="239975" y="9165888"/>
            <a:ext cx="788725" cy="830966"/>
          </a:xfrm>
          <a:custGeom>
            <a:avLst/>
            <a:gdLst/>
            <a:ahLst/>
            <a:cxnLst/>
            <a:rect l="l" t="t" r="r" b="b"/>
            <a:pathLst>
              <a:path w="788725" h="830966">
                <a:moveTo>
                  <a:pt x="0" y="0"/>
                </a:moveTo>
                <a:lnTo>
                  <a:pt x="788725" y="0"/>
                </a:lnTo>
                <a:lnTo>
                  <a:pt x="788725" y="830966"/>
                </a:lnTo>
                <a:lnTo>
                  <a:pt x="0" y="830966"/>
                </a:lnTo>
                <a:lnTo>
                  <a:pt x="0" y="0"/>
                </a:lnTo>
                <a:close/>
              </a:path>
            </a:pathLst>
          </a:custGeom>
          <a:blipFill>
            <a:blip r:embed="rId4"/>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50132"/>
        </a:solidFill>
        <a:effectLst/>
      </p:bgPr>
    </p:bg>
    <p:spTree>
      <p:nvGrpSpPr>
        <p:cNvPr id="1" name=""/>
        <p:cNvGrpSpPr/>
        <p:nvPr/>
      </p:nvGrpSpPr>
      <p:grpSpPr>
        <a:xfrm>
          <a:off x="0" y="0"/>
          <a:ext cx="0" cy="0"/>
          <a:chOff x="0" y="0"/>
          <a:chExt cx="0" cy="0"/>
        </a:xfrm>
      </p:grpSpPr>
      <p:sp>
        <p:nvSpPr>
          <p:cNvPr id="2" name="Freeform 2"/>
          <p:cNvSpPr/>
          <p:nvPr/>
        </p:nvSpPr>
        <p:spPr>
          <a:xfrm>
            <a:off x="973152" y="1508137"/>
            <a:ext cx="6043161" cy="6043161"/>
          </a:xfrm>
          <a:custGeom>
            <a:avLst/>
            <a:gdLst/>
            <a:ahLst/>
            <a:cxnLst/>
            <a:rect l="l" t="t" r="r" b="b"/>
            <a:pathLst>
              <a:path w="6043161" h="6043161">
                <a:moveTo>
                  <a:pt x="0" y="0"/>
                </a:moveTo>
                <a:lnTo>
                  <a:pt x="6043161" y="0"/>
                </a:lnTo>
                <a:lnTo>
                  <a:pt x="6043161" y="6043160"/>
                </a:lnTo>
                <a:lnTo>
                  <a:pt x="0" y="6043160"/>
                </a:lnTo>
                <a:lnTo>
                  <a:pt x="0" y="0"/>
                </a:lnTo>
                <a:close/>
              </a:path>
            </a:pathLst>
          </a:custGeom>
          <a:blipFill>
            <a:blip r:embed="rId2"/>
            <a:stretch>
              <a:fillRect/>
            </a:stretch>
          </a:blipFill>
        </p:spPr>
      </p:sp>
      <p:grpSp>
        <p:nvGrpSpPr>
          <p:cNvPr id="3" name="Group 3"/>
          <p:cNvGrpSpPr/>
          <p:nvPr/>
        </p:nvGrpSpPr>
        <p:grpSpPr>
          <a:xfrm>
            <a:off x="0" y="8710661"/>
            <a:ext cx="18288000" cy="1576339"/>
            <a:chOff x="0" y="0"/>
            <a:chExt cx="4952059" cy="812800"/>
          </a:xfrm>
        </p:grpSpPr>
        <p:sp>
          <p:nvSpPr>
            <p:cNvPr id="4" name="Freeform 4"/>
            <p:cNvSpPr/>
            <p:nvPr/>
          </p:nvSpPr>
          <p:spPr>
            <a:xfrm>
              <a:off x="0" y="0"/>
              <a:ext cx="4952059" cy="812800"/>
            </a:xfrm>
            <a:custGeom>
              <a:avLst/>
              <a:gdLst/>
              <a:ahLst/>
              <a:cxnLst/>
              <a:rect l="l" t="t" r="r" b="b"/>
              <a:pathLst>
                <a:path w="4952059" h="812800">
                  <a:moveTo>
                    <a:pt x="0" y="0"/>
                  </a:moveTo>
                  <a:lnTo>
                    <a:pt x="4952059" y="0"/>
                  </a:lnTo>
                  <a:lnTo>
                    <a:pt x="4952059" y="812800"/>
                  </a:lnTo>
                  <a:lnTo>
                    <a:pt x="0" y="812800"/>
                  </a:lnTo>
                  <a:close/>
                </a:path>
              </a:pathLst>
            </a:custGeom>
            <a:solidFill>
              <a:srgbClr val="9687C1"/>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345035" y="8812982"/>
            <a:ext cx="1251320" cy="1251320"/>
          </a:xfrm>
          <a:custGeom>
            <a:avLst/>
            <a:gdLst/>
            <a:ahLst/>
            <a:cxnLst/>
            <a:rect l="l" t="t" r="r" b="b"/>
            <a:pathLst>
              <a:path w="1251320" h="1251320">
                <a:moveTo>
                  <a:pt x="0" y="0"/>
                </a:moveTo>
                <a:lnTo>
                  <a:pt x="1251321" y="0"/>
                </a:lnTo>
                <a:lnTo>
                  <a:pt x="1251321" y="1251320"/>
                </a:lnTo>
                <a:lnTo>
                  <a:pt x="0" y="1251320"/>
                </a:lnTo>
                <a:lnTo>
                  <a:pt x="0" y="0"/>
                </a:lnTo>
                <a:close/>
              </a:path>
            </a:pathLst>
          </a:custGeom>
          <a:blipFill>
            <a:blip r:embed="rId3"/>
            <a:stretch>
              <a:fillRect/>
            </a:stretch>
          </a:blipFill>
        </p:spPr>
      </p:sp>
      <p:sp>
        <p:nvSpPr>
          <p:cNvPr id="7" name="TextBox 7"/>
          <p:cNvSpPr txBox="1"/>
          <p:nvPr/>
        </p:nvSpPr>
        <p:spPr>
          <a:xfrm>
            <a:off x="4272666" y="8860157"/>
            <a:ext cx="2239277" cy="1099820"/>
          </a:xfrm>
          <a:prstGeom prst="rect">
            <a:avLst/>
          </a:prstGeom>
        </p:spPr>
        <p:txBody>
          <a:bodyPr lIns="0" tIns="0" rIns="0" bIns="0" rtlCol="0" anchor="t">
            <a:spAutoFit/>
          </a:bodyPr>
          <a:lstStyle/>
          <a:p>
            <a:pPr algn="ctr">
              <a:lnSpc>
                <a:spcPts val="4480"/>
              </a:lnSpc>
            </a:pPr>
            <a:r>
              <a:rPr lang="en-US" sz="3200">
                <a:solidFill>
                  <a:srgbClr val="000000"/>
                </a:solidFill>
                <a:latin typeface="League Spartan"/>
              </a:rPr>
              <a:t>Breathing</a:t>
            </a:r>
          </a:p>
          <a:p>
            <a:pPr algn="ctr">
              <a:lnSpc>
                <a:spcPts val="4480"/>
              </a:lnSpc>
              <a:spcBef>
                <a:spcPct val="0"/>
              </a:spcBef>
            </a:pPr>
            <a:r>
              <a:rPr lang="en-US" sz="3200">
                <a:solidFill>
                  <a:srgbClr val="000000"/>
                </a:solidFill>
                <a:latin typeface="League Spartan"/>
              </a:rPr>
              <a:t> Hard</a:t>
            </a:r>
          </a:p>
        </p:txBody>
      </p:sp>
      <p:sp>
        <p:nvSpPr>
          <p:cNvPr id="8" name="TextBox 8"/>
          <p:cNvSpPr txBox="1"/>
          <p:nvPr/>
        </p:nvSpPr>
        <p:spPr>
          <a:xfrm>
            <a:off x="7121542" y="9065339"/>
            <a:ext cx="2182843" cy="5378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Hot/ Red</a:t>
            </a:r>
          </a:p>
        </p:txBody>
      </p:sp>
      <p:sp>
        <p:nvSpPr>
          <p:cNvPr id="9" name="TextBox 9"/>
          <p:cNvSpPr txBox="1"/>
          <p:nvPr/>
        </p:nvSpPr>
        <p:spPr>
          <a:xfrm>
            <a:off x="9863903" y="9065339"/>
            <a:ext cx="1738702" cy="5378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Shakey</a:t>
            </a:r>
          </a:p>
        </p:txBody>
      </p:sp>
      <p:sp>
        <p:nvSpPr>
          <p:cNvPr id="10" name="TextBox 10"/>
          <p:cNvSpPr txBox="1"/>
          <p:nvPr/>
        </p:nvSpPr>
        <p:spPr>
          <a:xfrm>
            <a:off x="12162124" y="9065339"/>
            <a:ext cx="2705434" cy="5378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Head Hurts</a:t>
            </a:r>
          </a:p>
        </p:txBody>
      </p:sp>
      <p:sp>
        <p:nvSpPr>
          <p:cNvPr id="11" name="TextBox 11"/>
          <p:cNvSpPr txBox="1"/>
          <p:nvPr/>
        </p:nvSpPr>
        <p:spPr>
          <a:xfrm>
            <a:off x="2155874" y="8860157"/>
            <a:ext cx="1604899" cy="1099820"/>
          </a:xfrm>
          <a:prstGeom prst="rect">
            <a:avLst/>
          </a:prstGeom>
        </p:spPr>
        <p:txBody>
          <a:bodyPr lIns="0" tIns="0" rIns="0" bIns="0" rtlCol="0" anchor="t">
            <a:spAutoFit/>
          </a:bodyPr>
          <a:lstStyle/>
          <a:p>
            <a:pPr algn="ctr">
              <a:lnSpc>
                <a:spcPts val="4480"/>
              </a:lnSpc>
            </a:pPr>
            <a:r>
              <a:rPr lang="en-US" sz="3200">
                <a:solidFill>
                  <a:srgbClr val="000000"/>
                </a:solidFill>
                <a:latin typeface="League Spartan"/>
              </a:rPr>
              <a:t>Stuck/ </a:t>
            </a:r>
          </a:p>
          <a:p>
            <a:pPr algn="ctr">
              <a:lnSpc>
                <a:spcPts val="4480"/>
              </a:lnSpc>
              <a:spcBef>
                <a:spcPct val="0"/>
              </a:spcBef>
            </a:pPr>
            <a:r>
              <a:rPr lang="en-US" sz="3200">
                <a:solidFill>
                  <a:srgbClr val="000000"/>
                </a:solidFill>
                <a:latin typeface="League Spartan"/>
              </a:rPr>
              <a:t>Frozen </a:t>
            </a:r>
          </a:p>
        </p:txBody>
      </p:sp>
      <p:sp>
        <p:nvSpPr>
          <p:cNvPr id="12" name="TextBox 12"/>
          <p:cNvSpPr txBox="1"/>
          <p:nvPr/>
        </p:nvSpPr>
        <p:spPr>
          <a:xfrm>
            <a:off x="15473299" y="9065339"/>
            <a:ext cx="2420987" cy="5378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Stiff/ Tense</a:t>
            </a:r>
          </a:p>
        </p:txBody>
      </p:sp>
      <p:sp>
        <p:nvSpPr>
          <p:cNvPr id="13" name="TextBox 13"/>
          <p:cNvSpPr txBox="1"/>
          <p:nvPr/>
        </p:nvSpPr>
        <p:spPr>
          <a:xfrm>
            <a:off x="6457891" y="922309"/>
            <a:ext cx="11408467" cy="2662582"/>
          </a:xfrm>
          <a:prstGeom prst="rect">
            <a:avLst/>
          </a:prstGeom>
        </p:spPr>
        <p:txBody>
          <a:bodyPr lIns="0" tIns="0" rIns="0" bIns="0" rtlCol="0" anchor="t">
            <a:spAutoFit/>
          </a:bodyPr>
          <a:lstStyle/>
          <a:p>
            <a:pPr algn="ctr">
              <a:lnSpc>
                <a:spcPts val="21768"/>
              </a:lnSpc>
            </a:pPr>
            <a:r>
              <a:rPr lang="en-US" sz="15548">
                <a:solidFill>
                  <a:srgbClr val="FFFFFF"/>
                </a:solidFill>
                <a:latin typeface="League Spartan"/>
              </a:rPr>
              <a:t>Frustrated</a:t>
            </a:r>
          </a:p>
        </p:txBody>
      </p:sp>
      <p:sp>
        <p:nvSpPr>
          <p:cNvPr id="14" name="TextBox 14"/>
          <p:cNvSpPr txBox="1"/>
          <p:nvPr/>
        </p:nvSpPr>
        <p:spPr>
          <a:xfrm>
            <a:off x="7581577" y="3807879"/>
            <a:ext cx="9161094" cy="4180840"/>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FF5757"/>
                </a:solidFill>
                <a:latin typeface="League Spartan"/>
              </a:rPr>
              <a:t>When I can't figure out a challenging puzzle or problem</a:t>
            </a:r>
          </a:p>
          <a:p>
            <a:pPr marL="734059" lvl="1" indent="-367030">
              <a:lnSpc>
                <a:spcPts val="4759"/>
              </a:lnSpc>
              <a:buFont typeface="Arial"/>
              <a:buChar char="•"/>
            </a:pPr>
            <a:r>
              <a:rPr lang="en-US" sz="3399">
                <a:solidFill>
                  <a:srgbClr val="FF5757"/>
                </a:solidFill>
                <a:latin typeface="League Spartan"/>
              </a:rPr>
              <a:t>If I keep making the same mistake over and over again</a:t>
            </a:r>
          </a:p>
          <a:p>
            <a:pPr marL="734059" lvl="1" indent="-367030">
              <a:lnSpc>
                <a:spcPts val="4759"/>
              </a:lnSpc>
              <a:buFont typeface="Arial"/>
              <a:buChar char="•"/>
            </a:pPr>
            <a:r>
              <a:rPr lang="en-US" sz="3399">
                <a:solidFill>
                  <a:srgbClr val="FF5757"/>
                </a:solidFill>
                <a:latin typeface="League Spartan"/>
              </a:rPr>
              <a:t>When I have a hard time expressing myself and people don't understand 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50132"/>
        </a:solidFill>
        <a:effectLst/>
      </p:bgPr>
    </p:bg>
    <p:spTree>
      <p:nvGrpSpPr>
        <p:cNvPr id="1" name=""/>
        <p:cNvGrpSpPr/>
        <p:nvPr/>
      </p:nvGrpSpPr>
      <p:grpSpPr>
        <a:xfrm>
          <a:off x="0" y="0"/>
          <a:ext cx="0" cy="0"/>
          <a:chOff x="0" y="0"/>
          <a:chExt cx="0" cy="0"/>
        </a:xfrm>
      </p:grpSpPr>
      <p:sp>
        <p:nvSpPr>
          <p:cNvPr id="2" name="Freeform 2"/>
          <p:cNvSpPr/>
          <p:nvPr/>
        </p:nvSpPr>
        <p:spPr>
          <a:xfrm>
            <a:off x="1494816" y="1578285"/>
            <a:ext cx="5763670" cy="5763670"/>
          </a:xfrm>
          <a:custGeom>
            <a:avLst/>
            <a:gdLst/>
            <a:ahLst/>
            <a:cxnLst/>
            <a:rect l="l" t="t" r="r" b="b"/>
            <a:pathLst>
              <a:path w="5763670" h="5763670">
                <a:moveTo>
                  <a:pt x="0" y="0"/>
                </a:moveTo>
                <a:lnTo>
                  <a:pt x="5763670" y="0"/>
                </a:lnTo>
                <a:lnTo>
                  <a:pt x="5763670" y="5763670"/>
                </a:lnTo>
                <a:lnTo>
                  <a:pt x="0" y="5763670"/>
                </a:lnTo>
                <a:lnTo>
                  <a:pt x="0" y="0"/>
                </a:lnTo>
                <a:close/>
              </a:path>
            </a:pathLst>
          </a:custGeom>
          <a:blipFill>
            <a:blip r:embed="rId2"/>
            <a:stretch>
              <a:fillRect/>
            </a:stretch>
          </a:blipFill>
        </p:spPr>
      </p:sp>
      <p:grpSp>
        <p:nvGrpSpPr>
          <p:cNvPr id="3" name="Group 3"/>
          <p:cNvGrpSpPr/>
          <p:nvPr/>
        </p:nvGrpSpPr>
        <p:grpSpPr>
          <a:xfrm>
            <a:off x="0" y="8710661"/>
            <a:ext cx="18288000" cy="1576339"/>
            <a:chOff x="0" y="0"/>
            <a:chExt cx="4952059" cy="812800"/>
          </a:xfrm>
        </p:grpSpPr>
        <p:sp>
          <p:nvSpPr>
            <p:cNvPr id="4" name="Freeform 4"/>
            <p:cNvSpPr/>
            <p:nvPr/>
          </p:nvSpPr>
          <p:spPr>
            <a:xfrm>
              <a:off x="0" y="0"/>
              <a:ext cx="4952059" cy="812800"/>
            </a:xfrm>
            <a:custGeom>
              <a:avLst/>
              <a:gdLst/>
              <a:ahLst/>
              <a:cxnLst/>
              <a:rect l="l" t="t" r="r" b="b"/>
              <a:pathLst>
                <a:path w="4952059" h="812800">
                  <a:moveTo>
                    <a:pt x="0" y="0"/>
                  </a:moveTo>
                  <a:lnTo>
                    <a:pt x="4952059" y="0"/>
                  </a:lnTo>
                  <a:lnTo>
                    <a:pt x="4952059" y="812800"/>
                  </a:lnTo>
                  <a:lnTo>
                    <a:pt x="0" y="812800"/>
                  </a:lnTo>
                  <a:close/>
                </a:path>
              </a:pathLst>
            </a:custGeom>
            <a:solidFill>
              <a:srgbClr val="9687C1"/>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43496" y="8867300"/>
            <a:ext cx="1251320" cy="1251320"/>
          </a:xfrm>
          <a:custGeom>
            <a:avLst/>
            <a:gdLst/>
            <a:ahLst/>
            <a:cxnLst/>
            <a:rect l="l" t="t" r="r" b="b"/>
            <a:pathLst>
              <a:path w="1251320" h="1251320">
                <a:moveTo>
                  <a:pt x="0" y="0"/>
                </a:moveTo>
                <a:lnTo>
                  <a:pt x="1251320" y="0"/>
                </a:lnTo>
                <a:lnTo>
                  <a:pt x="1251320" y="1251321"/>
                </a:lnTo>
                <a:lnTo>
                  <a:pt x="0" y="1251321"/>
                </a:lnTo>
                <a:lnTo>
                  <a:pt x="0" y="0"/>
                </a:lnTo>
                <a:close/>
              </a:path>
            </a:pathLst>
          </a:custGeom>
          <a:blipFill>
            <a:blip r:embed="rId3"/>
            <a:stretch>
              <a:fillRect/>
            </a:stretch>
          </a:blipFill>
        </p:spPr>
      </p:sp>
      <p:sp>
        <p:nvSpPr>
          <p:cNvPr id="7" name="TextBox 7"/>
          <p:cNvSpPr txBox="1"/>
          <p:nvPr/>
        </p:nvSpPr>
        <p:spPr>
          <a:xfrm>
            <a:off x="5794601" y="9170834"/>
            <a:ext cx="2078647" cy="5378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Energetic</a:t>
            </a:r>
          </a:p>
        </p:txBody>
      </p:sp>
      <p:sp>
        <p:nvSpPr>
          <p:cNvPr id="8" name="TextBox 8"/>
          <p:cNvSpPr txBox="1"/>
          <p:nvPr/>
        </p:nvSpPr>
        <p:spPr>
          <a:xfrm>
            <a:off x="8486603" y="9170834"/>
            <a:ext cx="1547791" cy="5378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Warm </a:t>
            </a:r>
          </a:p>
        </p:txBody>
      </p:sp>
      <p:sp>
        <p:nvSpPr>
          <p:cNvPr id="9" name="TextBox 9"/>
          <p:cNvSpPr txBox="1"/>
          <p:nvPr/>
        </p:nvSpPr>
        <p:spPr>
          <a:xfrm>
            <a:off x="10377915" y="9170834"/>
            <a:ext cx="2981078" cy="5378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Light/ Bubbly</a:t>
            </a:r>
          </a:p>
        </p:txBody>
      </p:sp>
      <p:sp>
        <p:nvSpPr>
          <p:cNvPr id="10" name="TextBox 10"/>
          <p:cNvSpPr txBox="1"/>
          <p:nvPr/>
        </p:nvSpPr>
        <p:spPr>
          <a:xfrm>
            <a:off x="13972348" y="8861327"/>
            <a:ext cx="1647937" cy="109982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Comfy/ At Ease</a:t>
            </a:r>
          </a:p>
        </p:txBody>
      </p:sp>
      <p:sp>
        <p:nvSpPr>
          <p:cNvPr id="11" name="TextBox 11"/>
          <p:cNvSpPr txBox="1"/>
          <p:nvPr/>
        </p:nvSpPr>
        <p:spPr>
          <a:xfrm>
            <a:off x="2108172" y="9170834"/>
            <a:ext cx="3073075" cy="5378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Heart Flutters</a:t>
            </a:r>
          </a:p>
        </p:txBody>
      </p:sp>
      <p:sp>
        <p:nvSpPr>
          <p:cNvPr id="12" name="TextBox 12"/>
          <p:cNvSpPr txBox="1"/>
          <p:nvPr/>
        </p:nvSpPr>
        <p:spPr>
          <a:xfrm>
            <a:off x="16233640" y="9170834"/>
            <a:ext cx="1797529" cy="5378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Relaxed</a:t>
            </a:r>
          </a:p>
        </p:txBody>
      </p:sp>
      <p:sp>
        <p:nvSpPr>
          <p:cNvPr id="13" name="TextBox 13"/>
          <p:cNvSpPr txBox="1"/>
          <p:nvPr/>
        </p:nvSpPr>
        <p:spPr>
          <a:xfrm>
            <a:off x="6345973" y="704850"/>
            <a:ext cx="9274312" cy="2870237"/>
          </a:xfrm>
          <a:prstGeom prst="rect">
            <a:avLst/>
          </a:prstGeom>
        </p:spPr>
        <p:txBody>
          <a:bodyPr lIns="0" tIns="0" rIns="0" bIns="0" rtlCol="0" anchor="t">
            <a:spAutoFit/>
          </a:bodyPr>
          <a:lstStyle/>
          <a:p>
            <a:pPr algn="ctr">
              <a:lnSpc>
                <a:spcPts val="23447"/>
              </a:lnSpc>
            </a:pPr>
            <a:r>
              <a:rPr lang="en-US" sz="16748">
                <a:solidFill>
                  <a:srgbClr val="FFFFFF"/>
                </a:solidFill>
                <a:latin typeface="League Spartan"/>
              </a:rPr>
              <a:t>Silly</a:t>
            </a:r>
          </a:p>
        </p:txBody>
      </p:sp>
      <p:sp>
        <p:nvSpPr>
          <p:cNvPr id="14" name="TextBox 14"/>
          <p:cNvSpPr txBox="1"/>
          <p:nvPr/>
        </p:nvSpPr>
        <p:spPr>
          <a:xfrm>
            <a:off x="7567893" y="3508412"/>
            <a:ext cx="9564512" cy="4180840"/>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FF5757"/>
                </a:solidFill>
                <a:latin typeface="League Spartan"/>
              </a:rPr>
              <a:t>When I'm with my friends and we start telling jokes and making funny faces</a:t>
            </a:r>
          </a:p>
          <a:p>
            <a:pPr marL="734059" lvl="1" indent="-367030">
              <a:lnSpc>
                <a:spcPts val="4759"/>
              </a:lnSpc>
              <a:buFont typeface="Arial"/>
              <a:buChar char="•"/>
            </a:pPr>
            <a:r>
              <a:rPr lang="en-US" sz="3399">
                <a:solidFill>
                  <a:srgbClr val="FF5757"/>
                </a:solidFill>
                <a:latin typeface="League Spartan"/>
              </a:rPr>
              <a:t>Dressing up in goofy costumes and acting silly with my siblings or classmates</a:t>
            </a:r>
          </a:p>
          <a:p>
            <a:pPr marL="734059" lvl="1" indent="-367030">
              <a:lnSpc>
                <a:spcPts val="4759"/>
              </a:lnSpc>
              <a:buFont typeface="Arial"/>
              <a:buChar char="•"/>
            </a:pPr>
            <a:r>
              <a:rPr lang="en-US" sz="3399">
                <a:solidFill>
                  <a:srgbClr val="FF5757"/>
                </a:solidFill>
                <a:latin typeface="League Spartan"/>
              </a:rPr>
              <a:t>When I watch funny videos or cartoons </a:t>
            </a:r>
          </a:p>
          <a:p>
            <a:pPr>
              <a:lnSpc>
                <a:spcPts val="4759"/>
              </a:lnSpc>
            </a:pPr>
            <a:endParaRPr lang="en-US" sz="3399">
              <a:solidFill>
                <a:srgbClr val="FF5757"/>
              </a:solidFill>
              <a:latin typeface="League Spart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50132"/>
        </a:solidFill>
        <a:effectLst/>
      </p:bgPr>
    </p:bg>
    <p:spTree>
      <p:nvGrpSpPr>
        <p:cNvPr id="1" name=""/>
        <p:cNvGrpSpPr/>
        <p:nvPr/>
      </p:nvGrpSpPr>
      <p:grpSpPr>
        <a:xfrm>
          <a:off x="0" y="0"/>
          <a:ext cx="0" cy="0"/>
          <a:chOff x="0" y="0"/>
          <a:chExt cx="0" cy="0"/>
        </a:xfrm>
      </p:grpSpPr>
      <p:grpSp>
        <p:nvGrpSpPr>
          <p:cNvPr id="2" name="Group 2"/>
          <p:cNvGrpSpPr/>
          <p:nvPr/>
        </p:nvGrpSpPr>
        <p:grpSpPr>
          <a:xfrm>
            <a:off x="0" y="8710661"/>
            <a:ext cx="18288000" cy="1576339"/>
            <a:chOff x="0" y="0"/>
            <a:chExt cx="4952059" cy="812800"/>
          </a:xfrm>
        </p:grpSpPr>
        <p:sp>
          <p:nvSpPr>
            <p:cNvPr id="3" name="Freeform 3"/>
            <p:cNvSpPr/>
            <p:nvPr/>
          </p:nvSpPr>
          <p:spPr>
            <a:xfrm>
              <a:off x="0" y="0"/>
              <a:ext cx="4952059" cy="812800"/>
            </a:xfrm>
            <a:custGeom>
              <a:avLst/>
              <a:gdLst/>
              <a:ahLst/>
              <a:cxnLst/>
              <a:rect l="l" t="t" r="r" b="b"/>
              <a:pathLst>
                <a:path w="4952059" h="812800">
                  <a:moveTo>
                    <a:pt x="0" y="0"/>
                  </a:moveTo>
                  <a:lnTo>
                    <a:pt x="4952059" y="0"/>
                  </a:lnTo>
                  <a:lnTo>
                    <a:pt x="4952059" y="812800"/>
                  </a:lnTo>
                  <a:lnTo>
                    <a:pt x="0" y="812800"/>
                  </a:lnTo>
                  <a:close/>
                </a:path>
              </a:pathLst>
            </a:custGeom>
            <a:solidFill>
              <a:srgbClr val="9687C1"/>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035645" y="1921738"/>
            <a:ext cx="5693477" cy="5693477"/>
          </a:xfrm>
          <a:custGeom>
            <a:avLst/>
            <a:gdLst/>
            <a:ahLst/>
            <a:cxnLst/>
            <a:rect l="l" t="t" r="r" b="b"/>
            <a:pathLst>
              <a:path w="5693477" h="5693477">
                <a:moveTo>
                  <a:pt x="0" y="0"/>
                </a:moveTo>
                <a:lnTo>
                  <a:pt x="5693477" y="0"/>
                </a:lnTo>
                <a:lnTo>
                  <a:pt x="5693477" y="5693477"/>
                </a:lnTo>
                <a:lnTo>
                  <a:pt x="0" y="5693477"/>
                </a:lnTo>
                <a:lnTo>
                  <a:pt x="0" y="0"/>
                </a:lnTo>
                <a:close/>
              </a:path>
            </a:pathLst>
          </a:custGeom>
          <a:blipFill>
            <a:blip r:embed="rId2"/>
            <a:stretch>
              <a:fillRect/>
            </a:stretch>
          </a:blipFill>
        </p:spPr>
      </p:sp>
      <p:sp>
        <p:nvSpPr>
          <p:cNvPr id="6" name="Freeform 6"/>
          <p:cNvSpPr/>
          <p:nvPr/>
        </p:nvSpPr>
        <p:spPr>
          <a:xfrm>
            <a:off x="246451" y="8933732"/>
            <a:ext cx="1251320" cy="1251320"/>
          </a:xfrm>
          <a:custGeom>
            <a:avLst/>
            <a:gdLst/>
            <a:ahLst/>
            <a:cxnLst/>
            <a:rect l="l" t="t" r="r" b="b"/>
            <a:pathLst>
              <a:path w="1251320" h="1251320">
                <a:moveTo>
                  <a:pt x="0" y="0"/>
                </a:moveTo>
                <a:lnTo>
                  <a:pt x="1251320" y="0"/>
                </a:lnTo>
                <a:lnTo>
                  <a:pt x="1251320" y="1251320"/>
                </a:lnTo>
                <a:lnTo>
                  <a:pt x="0" y="1251320"/>
                </a:lnTo>
                <a:lnTo>
                  <a:pt x="0" y="0"/>
                </a:lnTo>
                <a:close/>
              </a:path>
            </a:pathLst>
          </a:custGeom>
          <a:blipFill>
            <a:blip r:embed="rId3"/>
            <a:stretch>
              <a:fillRect/>
            </a:stretch>
          </a:blipFill>
        </p:spPr>
      </p:sp>
      <p:sp>
        <p:nvSpPr>
          <p:cNvPr id="7" name="TextBox 7"/>
          <p:cNvSpPr txBox="1"/>
          <p:nvPr/>
        </p:nvSpPr>
        <p:spPr>
          <a:xfrm>
            <a:off x="4801433" y="8972289"/>
            <a:ext cx="2158781" cy="109982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Breathing Steady</a:t>
            </a:r>
          </a:p>
        </p:txBody>
      </p:sp>
      <p:sp>
        <p:nvSpPr>
          <p:cNvPr id="8" name="TextBox 8"/>
          <p:cNvSpPr txBox="1"/>
          <p:nvPr/>
        </p:nvSpPr>
        <p:spPr>
          <a:xfrm>
            <a:off x="8127595" y="9201150"/>
            <a:ext cx="1344461" cy="5378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Warm</a:t>
            </a:r>
          </a:p>
        </p:txBody>
      </p:sp>
      <p:sp>
        <p:nvSpPr>
          <p:cNvPr id="9" name="TextBox 9"/>
          <p:cNvSpPr txBox="1"/>
          <p:nvPr/>
        </p:nvSpPr>
        <p:spPr>
          <a:xfrm>
            <a:off x="10619197" y="8876582"/>
            <a:ext cx="1817616" cy="1099820"/>
          </a:xfrm>
          <a:prstGeom prst="rect">
            <a:avLst/>
          </a:prstGeom>
        </p:spPr>
        <p:txBody>
          <a:bodyPr lIns="0" tIns="0" rIns="0" bIns="0" rtlCol="0" anchor="t">
            <a:spAutoFit/>
          </a:bodyPr>
          <a:lstStyle/>
          <a:p>
            <a:pPr algn="ctr">
              <a:lnSpc>
                <a:spcPts val="4480"/>
              </a:lnSpc>
            </a:pPr>
            <a:r>
              <a:rPr lang="en-US" sz="3200">
                <a:solidFill>
                  <a:srgbClr val="000000"/>
                </a:solidFill>
                <a:latin typeface="League Spartan"/>
              </a:rPr>
              <a:t>Comfy/</a:t>
            </a:r>
          </a:p>
          <a:p>
            <a:pPr algn="ctr">
              <a:lnSpc>
                <a:spcPts val="4480"/>
              </a:lnSpc>
              <a:spcBef>
                <a:spcPct val="0"/>
              </a:spcBef>
            </a:pPr>
            <a:r>
              <a:rPr lang="en-US" sz="3200">
                <a:solidFill>
                  <a:srgbClr val="000000"/>
                </a:solidFill>
                <a:latin typeface="League Spartan"/>
              </a:rPr>
              <a:t> At Ease</a:t>
            </a:r>
          </a:p>
        </p:txBody>
      </p:sp>
      <p:sp>
        <p:nvSpPr>
          <p:cNvPr id="10" name="TextBox 10"/>
          <p:cNvSpPr txBox="1"/>
          <p:nvPr/>
        </p:nvSpPr>
        <p:spPr>
          <a:xfrm>
            <a:off x="13573837" y="8920162"/>
            <a:ext cx="1565625" cy="109982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Clear/ Awake</a:t>
            </a:r>
          </a:p>
        </p:txBody>
      </p:sp>
      <p:sp>
        <p:nvSpPr>
          <p:cNvPr id="11" name="TextBox 11"/>
          <p:cNvSpPr txBox="1"/>
          <p:nvPr/>
        </p:nvSpPr>
        <p:spPr>
          <a:xfrm>
            <a:off x="2243954" y="9212637"/>
            <a:ext cx="1349625" cy="5378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Calm</a:t>
            </a:r>
          </a:p>
        </p:txBody>
      </p:sp>
      <p:sp>
        <p:nvSpPr>
          <p:cNvPr id="12" name="TextBox 12"/>
          <p:cNvSpPr txBox="1"/>
          <p:nvPr/>
        </p:nvSpPr>
        <p:spPr>
          <a:xfrm>
            <a:off x="15882413" y="9157569"/>
            <a:ext cx="1754684" cy="5378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Relaxed</a:t>
            </a:r>
          </a:p>
        </p:txBody>
      </p:sp>
      <p:sp>
        <p:nvSpPr>
          <p:cNvPr id="13" name="TextBox 13"/>
          <p:cNvSpPr txBox="1"/>
          <p:nvPr/>
        </p:nvSpPr>
        <p:spPr>
          <a:xfrm>
            <a:off x="7393815" y="704850"/>
            <a:ext cx="9274312" cy="2870237"/>
          </a:xfrm>
          <a:prstGeom prst="rect">
            <a:avLst/>
          </a:prstGeom>
        </p:spPr>
        <p:txBody>
          <a:bodyPr lIns="0" tIns="0" rIns="0" bIns="0" rtlCol="0" anchor="t">
            <a:spAutoFit/>
          </a:bodyPr>
          <a:lstStyle/>
          <a:p>
            <a:pPr algn="ctr">
              <a:lnSpc>
                <a:spcPts val="23447"/>
              </a:lnSpc>
            </a:pPr>
            <a:r>
              <a:rPr lang="en-US" sz="16748">
                <a:solidFill>
                  <a:srgbClr val="FFFFFF"/>
                </a:solidFill>
                <a:latin typeface="League Spartan"/>
              </a:rPr>
              <a:t>Calm</a:t>
            </a:r>
          </a:p>
        </p:txBody>
      </p:sp>
      <p:sp>
        <p:nvSpPr>
          <p:cNvPr id="14" name="TextBox 14"/>
          <p:cNvSpPr txBox="1"/>
          <p:nvPr/>
        </p:nvSpPr>
        <p:spPr>
          <a:xfrm>
            <a:off x="8427510" y="3508412"/>
            <a:ext cx="9161094" cy="4780915"/>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FF5757"/>
                </a:solidFill>
                <a:latin typeface="League Spartan"/>
              </a:rPr>
              <a:t>Sitting quietly by the window, watching the raindrops fall</a:t>
            </a:r>
          </a:p>
          <a:p>
            <a:pPr marL="734059" lvl="1" indent="-367030">
              <a:lnSpc>
                <a:spcPts val="4759"/>
              </a:lnSpc>
              <a:buFont typeface="Arial"/>
              <a:buChar char="•"/>
            </a:pPr>
            <a:r>
              <a:rPr lang="en-US" sz="3399">
                <a:solidFill>
                  <a:srgbClr val="FF5757"/>
                </a:solidFill>
                <a:latin typeface="League Spartan"/>
              </a:rPr>
              <a:t>Taking deep breaths and practicing mindfulness</a:t>
            </a:r>
          </a:p>
          <a:p>
            <a:pPr marL="734059" lvl="1" indent="-367030">
              <a:lnSpc>
                <a:spcPts val="4759"/>
              </a:lnSpc>
              <a:buFont typeface="Arial"/>
              <a:buChar char="•"/>
            </a:pPr>
            <a:r>
              <a:rPr lang="en-US" sz="3399">
                <a:solidFill>
                  <a:srgbClr val="FF5757"/>
                </a:solidFill>
                <a:latin typeface="League Spartan"/>
              </a:rPr>
              <a:t>When I cuddle up with my favorite stuffed animal and listen to soothing music</a:t>
            </a:r>
          </a:p>
          <a:p>
            <a:pPr>
              <a:lnSpc>
                <a:spcPts val="4759"/>
              </a:lnSpc>
            </a:pPr>
            <a:endParaRPr lang="en-US" sz="3399">
              <a:solidFill>
                <a:srgbClr val="FF5757"/>
              </a:solidFill>
              <a:latin typeface="League Spart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50132"/>
        </a:solidFill>
        <a:effectLst/>
      </p:bgPr>
    </p:bg>
    <p:spTree>
      <p:nvGrpSpPr>
        <p:cNvPr id="1" name=""/>
        <p:cNvGrpSpPr/>
        <p:nvPr/>
      </p:nvGrpSpPr>
      <p:grpSpPr>
        <a:xfrm>
          <a:off x="0" y="0"/>
          <a:ext cx="0" cy="0"/>
          <a:chOff x="0" y="0"/>
          <a:chExt cx="0" cy="0"/>
        </a:xfrm>
      </p:grpSpPr>
      <p:sp>
        <p:nvSpPr>
          <p:cNvPr id="2" name="Freeform 2"/>
          <p:cNvSpPr/>
          <p:nvPr/>
        </p:nvSpPr>
        <p:spPr>
          <a:xfrm>
            <a:off x="1803127" y="1651215"/>
            <a:ext cx="5945835" cy="5945835"/>
          </a:xfrm>
          <a:custGeom>
            <a:avLst/>
            <a:gdLst/>
            <a:ahLst/>
            <a:cxnLst/>
            <a:rect l="l" t="t" r="r" b="b"/>
            <a:pathLst>
              <a:path w="5945835" h="5945835">
                <a:moveTo>
                  <a:pt x="0" y="0"/>
                </a:moveTo>
                <a:lnTo>
                  <a:pt x="5945835" y="0"/>
                </a:lnTo>
                <a:lnTo>
                  <a:pt x="5945835" y="5945835"/>
                </a:lnTo>
                <a:lnTo>
                  <a:pt x="0" y="5945835"/>
                </a:lnTo>
                <a:lnTo>
                  <a:pt x="0" y="0"/>
                </a:lnTo>
                <a:close/>
              </a:path>
            </a:pathLst>
          </a:custGeom>
          <a:blipFill>
            <a:blip r:embed="rId2"/>
            <a:stretch>
              <a:fillRect/>
            </a:stretch>
          </a:blipFill>
        </p:spPr>
      </p:sp>
      <p:grpSp>
        <p:nvGrpSpPr>
          <p:cNvPr id="3" name="Group 3"/>
          <p:cNvGrpSpPr/>
          <p:nvPr/>
        </p:nvGrpSpPr>
        <p:grpSpPr>
          <a:xfrm>
            <a:off x="1" y="8529835"/>
            <a:ext cx="18287999" cy="1757165"/>
            <a:chOff x="-66683" y="-47625"/>
            <a:chExt cx="5018742" cy="860425"/>
          </a:xfrm>
        </p:grpSpPr>
        <p:sp>
          <p:nvSpPr>
            <p:cNvPr id="4" name="Freeform 4"/>
            <p:cNvSpPr/>
            <p:nvPr/>
          </p:nvSpPr>
          <p:spPr>
            <a:xfrm>
              <a:off x="-66683" y="0"/>
              <a:ext cx="5018742" cy="812800"/>
            </a:xfrm>
            <a:custGeom>
              <a:avLst/>
              <a:gdLst/>
              <a:ahLst/>
              <a:cxnLst/>
              <a:rect l="l" t="t" r="r" b="b"/>
              <a:pathLst>
                <a:path w="4952059" h="812800">
                  <a:moveTo>
                    <a:pt x="0" y="0"/>
                  </a:moveTo>
                  <a:lnTo>
                    <a:pt x="4952059" y="0"/>
                  </a:lnTo>
                  <a:lnTo>
                    <a:pt x="4952059" y="812800"/>
                  </a:lnTo>
                  <a:lnTo>
                    <a:pt x="0" y="812800"/>
                  </a:lnTo>
                  <a:close/>
                </a:path>
              </a:pathLst>
            </a:custGeom>
            <a:solidFill>
              <a:srgbClr val="9687C1"/>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43496" y="8849110"/>
            <a:ext cx="1251320" cy="1251320"/>
          </a:xfrm>
          <a:custGeom>
            <a:avLst/>
            <a:gdLst/>
            <a:ahLst/>
            <a:cxnLst/>
            <a:rect l="l" t="t" r="r" b="b"/>
            <a:pathLst>
              <a:path w="1251320" h="1251320">
                <a:moveTo>
                  <a:pt x="0" y="0"/>
                </a:moveTo>
                <a:lnTo>
                  <a:pt x="1251320" y="0"/>
                </a:lnTo>
                <a:lnTo>
                  <a:pt x="1251320" y="1251320"/>
                </a:lnTo>
                <a:lnTo>
                  <a:pt x="0" y="1251320"/>
                </a:lnTo>
                <a:lnTo>
                  <a:pt x="0" y="0"/>
                </a:lnTo>
                <a:close/>
              </a:path>
            </a:pathLst>
          </a:custGeom>
          <a:blipFill>
            <a:blip r:embed="rId3"/>
            <a:stretch>
              <a:fillRect/>
            </a:stretch>
          </a:blipFill>
        </p:spPr>
      </p:sp>
      <p:sp>
        <p:nvSpPr>
          <p:cNvPr id="7" name="TextBox 7"/>
          <p:cNvSpPr txBox="1"/>
          <p:nvPr/>
        </p:nvSpPr>
        <p:spPr>
          <a:xfrm>
            <a:off x="5407726" y="9000610"/>
            <a:ext cx="2341237" cy="109982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Spacey/ Zoned Out</a:t>
            </a:r>
          </a:p>
        </p:txBody>
      </p:sp>
      <p:sp>
        <p:nvSpPr>
          <p:cNvPr id="8" name="TextBox 8"/>
          <p:cNvSpPr txBox="1"/>
          <p:nvPr/>
        </p:nvSpPr>
        <p:spPr>
          <a:xfrm>
            <a:off x="8717988" y="9000610"/>
            <a:ext cx="1589836" cy="109982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Heavy/ Full</a:t>
            </a:r>
          </a:p>
        </p:txBody>
      </p:sp>
      <p:sp>
        <p:nvSpPr>
          <p:cNvPr id="9" name="TextBox 9"/>
          <p:cNvSpPr txBox="1"/>
          <p:nvPr/>
        </p:nvSpPr>
        <p:spPr>
          <a:xfrm>
            <a:off x="11269849" y="9000610"/>
            <a:ext cx="1603599" cy="109982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Light/</a:t>
            </a:r>
          </a:p>
          <a:p>
            <a:pPr algn="ctr">
              <a:lnSpc>
                <a:spcPts val="4480"/>
              </a:lnSpc>
              <a:spcBef>
                <a:spcPct val="0"/>
              </a:spcBef>
            </a:pPr>
            <a:r>
              <a:rPr lang="en-US" sz="3200">
                <a:solidFill>
                  <a:srgbClr val="000000"/>
                </a:solidFill>
                <a:latin typeface="League Spartan"/>
              </a:rPr>
              <a:t> Empty</a:t>
            </a:r>
          </a:p>
        </p:txBody>
      </p:sp>
      <p:sp>
        <p:nvSpPr>
          <p:cNvPr id="10" name="TextBox 10"/>
          <p:cNvSpPr txBox="1"/>
          <p:nvPr/>
        </p:nvSpPr>
        <p:spPr>
          <a:xfrm>
            <a:off x="13835473" y="9000610"/>
            <a:ext cx="1713005" cy="109982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Fuzzy/ Unclear</a:t>
            </a:r>
          </a:p>
        </p:txBody>
      </p:sp>
      <p:sp>
        <p:nvSpPr>
          <p:cNvPr id="11" name="TextBox 11"/>
          <p:cNvSpPr txBox="1"/>
          <p:nvPr/>
        </p:nvSpPr>
        <p:spPr>
          <a:xfrm>
            <a:off x="2463842" y="9000610"/>
            <a:ext cx="1981858" cy="1099820"/>
          </a:xfrm>
          <a:prstGeom prst="rect">
            <a:avLst/>
          </a:prstGeom>
        </p:spPr>
        <p:txBody>
          <a:bodyPr lIns="0" tIns="0" rIns="0" bIns="0" rtlCol="0" anchor="t">
            <a:spAutoFit/>
          </a:bodyPr>
          <a:lstStyle/>
          <a:p>
            <a:pPr algn="ctr">
              <a:lnSpc>
                <a:spcPts val="4480"/>
              </a:lnSpc>
            </a:pPr>
            <a:r>
              <a:rPr lang="en-US" sz="3200">
                <a:solidFill>
                  <a:srgbClr val="000000"/>
                </a:solidFill>
                <a:latin typeface="League Spartan"/>
              </a:rPr>
              <a:t>Nothing/ </a:t>
            </a:r>
          </a:p>
          <a:p>
            <a:pPr algn="ctr">
              <a:lnSpc>
                <a:spcPts val="4480"/>
              </a:lnSpc>
              <a:spcBef>
                <a:spcPct val="0"/>
              </a:spcBef>
            </a:pPr>
            <a:r>
              <a:rPr lang="en-US" sz="3200">
                <a:solidFill>
                  <a:srgbClr val="000000"/>
                </a:solidFill>
                <a:latin typeface="League Spartan"/>
              </a:rPr>
              <a:t>Numb</a:t>
            </a:r>
          </a:p>
        </p:txBody>
      </p:sp>
      <p:sp>
        <p:nvSpPr>
          <p:cNvPr id="12" name="TextBox 12"/>
          <p:cNvSpPr txBox="1"/>
          <p:nvPr/>
        </p:nvSpPr>
        <p:spPr>
          <a:xfrm>
            <a:off x="16502467" y="9281598"/>
            <a:ext cx="1513666" cy="5378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Sleepy</a:t>
            </a:r>
          </a:p>
        </p:txBody>
      </p:sp>
      <p:sp>
        <p:nvSpPr>
          <p:cNvPr id="13" name="TextBox 13"/>
          <p:cNvSpPr txBox="1"/>
          <p:nvPr/>
        </p:nvSpPr>
        <p:spPr>
          <a:xfrm>
            <a:off x="7434492" y="704850"/>
            <a:ext cx="9274312" cy="2870237"/>
          </a:xfrm>
          <a:prstGeom prst="rect">
            <a:avLst/>
          </a:prstGeom>
        </p:spPr>
        <p:txBody>
          <a:bodyPr lIns="0" tIns="0" rIns="0" bIns="0" rtlCol="0" anchor="t">
            <a:spAutoFit/>
          </a:bodyPr>
          <a:lstStyle/>
          <a:p>
            <a:pPr algn="ctr">
              <a:lnSpc>
                <a:spcPts val="23447"/>
              </a:lnSpc>
            </a:pPr>
            <a:r>
              <a:rPr lang="en-US" sz="16748">
                <a:solidFill>
                  <a:srgbClr val="FFFFFF"/>
                </a:solidFill>
                <a:latin typeface="League Spartan"/>
              </a:rPr>
              <a:t>Tired</a:t>
            </a:r>
          </a:p>
        </p:txBody>
      </p:sp>
      <p:sp>
        <p:nvSpPr>
          <p:cNvPr id="14" name="TextBox 14"/>
          <p:cNvSpPr txBox="1"/>
          <p:nvPr/>
        </p:nvSpPr>
        <p:spPr>
          <a:xfrm>
            <a:off x="8292901" y="3508412"/>
            <a:ext cx="9161094" cy="4180840"/>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FF5757"/>
                </a:solidFill>
                <a:latin typeface="League Spartan"/>
              </a:rPr>
              <a:t>After a long day of playing and exploring</a:t>
            </a:r>
          </a:p>
          <a:p>
            <a:pPr marL="734059" lvl="1" indent="-367030">
              <a:lnSpc>
                <a:spcPts val="4759"/>
              </a:lnSpc>
              <a:buFont typeface="Arial"/>
              <a:buChar char="•"/>
            </a:pPr>
            <a:r>
              <a:rPr lang="en-US" sz="3399">
                <a:solidFill>
                  <a:srgbClr val="FF5757"/>
                </a:solidFill>
                <a:latin typeface="League Spartan"/>
              </a:rPr>
              <a:t>When I stay up late reading my favorite book or watching a movie</a:t>
            </a:r>
          </a:p>
          <a:p>
            <a:pPr marL="734059" lvl="1" indent="-367030">
              <a:lnSpc>
                <a:spcPts val="4759"/>
              </a:lnSpc>
              <a:buFont typeface="Arial"/>
              <a:buChar char="•"/>
            </a:pPr>
            <a:r>
              <a:rPr lang="en-US" sz="3399">
                <a:solidFill>
                  <a:srgbClr val="FF5757"/>
                </a:solidFill>
                <a:latin typeface="League Spartan"/>
              </a:rPr>
              <a:t>When I have a busy schedule with school and activities</a:t>
            </a:r>
          </a:p>
          <a:p>
            <a:pPr>
              <a:lnSpc>
                <a:spcPts val="4759"/>
              </a:lnSpc>
            </a:pPr>
            <a:endParaRPr lang="en-US" sz="3399">
              <a:solidFill>
                <a:srgbClr val="FF5757"/>
              </a:solidFill>
              <a:latin typeface="League Spart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687C1"/>
        </a:solidFill>
        <a:effectLst/>
      </p:bgPr>
    </p:bg>
    <p:spTree>
      <p:nvGrpSpPr>
        <p:cNvPr id="1" name=""/>
        <p:cNvGrpSpPr/>
        <p:nvPr/>
      </p:nvGrpSpPr>
      <p:grpSpPr>
        <a:xfrm>
          <a:off x="0" y="0"/>
          <a:ext cx="0" cy="0"/>
          <a:chOff x="0" y="0"/>
          <a:chExt cx="0" cy="0"/>
        </a:xfrm>
      </p:grpSpPr>
      <p:sp>
        <p:nvSpPr>
          <p:cNvPr id="2" name="Freeform 2"/>
          <p:cNvSpPr/>
          <p:nvPr/>
        </p:nvSpPr>
        <p:spPr>
          <a:xfrm>
            <a:off x="3999245" y="358937"/>
            <a:ext cx="15439499" cy="9418095"/>
          </a:xfrm>
          <a:custGeom>
            <a:avLst/>
            <a:gdLst/>
            <a:ahLst/>
            <a:cxnLst/>
            <a:rect l="l" t="t" r="r" b="b"/>
            <a:pathLst>
              <a:path w="15439499" h="9418095">
                <a:moveTo>
                  <a:pt x="0" y="0"/>
                </a:moveTo>
                <a:lnTo>
                  <a:pt x="15439499" y="0"/>
                </a:lnTo>
                <a:lnTo>
                  <a:pt x="15439499" y="9418094"/>
                </a:lnTo>
                <a:lnTo>
                  <a:pt x="0" y="9418094"/>
                </a:lnTo>
                <a:lnTo>
                  <a:pt x="0" y="0"/>
                </a:lnTo>
                <a:close/>
              </a:path>
            </a:pathLst>
          </a:custGeom>
          <a:blipFill>
            <a:blip r:embed="rId2"/>
            <a:stretch>
              <a:fillRect/>
            </a:stretch>
          </a:blipFill>
        </p:spPr>
      </p:sp>
      <p:sp>
        <p:nvSpPr>
          <p:cNvPr id="3" name="Freeform 3"/>
          <p:cNvSpPr/>
          <p:nvPr/>
        </p:nvSpPr>
        <p:spPr>
          <a:xfrm>
            <a:off x="1028700" y="4105524"/>
            <a:ext cx="5407374" cy="5152776"/>
          </a:xfrm>
          <a:custGeom>
            <a:avLst/>
            <a:gdLst/>
            <a:ahLst/>
            <a:cxnLst/>
            <a:rect l="l" t="t" r="r" b="b"/>
            <a:pathLst>
              <a:path w="5407374" h="5152776">
                <a:moveTo>
                  <a:pt x="0" y="0"/>
                </a:moveTo>
                <a:lnTo>
                  <a:pt x="5407374" y="0"/>
                </a:lnTo>
                <a:lnTo>
                  <a:pt x="5407374" y="5152776"/>
                </a:lnTo>
                <a:lnTo>
                  <a:pt x="0" y="5152776"/>
                </a:lnTo>
                <a:lnTo>
                  <a:pt x="0" y="0"/>
                </a:lnTo>
                <a:close/>
              </a:path>
            </a:pathLst>
          </a:custGeom>
          <a:blipFill>
            <a:blip r:embed="rId3"/>
            <a:stretch>
              <a:fillRect/>
            </a:stretch>
          </a:blipFill>
        </p:spPr>
      </p:sp>
      <p:sp>
        <p:nvSpPr>
          <p:cNvPr id="4" name="Freeform 4"/>
          <p:cNvSpPr/>
          <p:nvPr/>
        </p:nvSpPr>
        <p:spPr>
          <a:xfrm>
            <a:off x="559149" y="358937"/>
            <a:ext cx="5587811" cy="4784563"/>
          </a:xfrm>
          <a:custGeom>
            <a:avLst/>
            <a:gdLst/>
            <a:ahLst/>
            <a:cxnLst/>
            <a:rect l="l" t="t" r="r" b="b"/>
            <a:pathLst>
              <a:path w="5587811" h="4784563">
                <a:moveTo>
                  <a:pt x="0" y="0"/>
                </a:moveTo>
                <a:lnTo>
                  <a:pt x="5587811" y="0"/>
                </a:lnTo>
                <a:lnTo>
                  <a:pt x="5587811" y="4784563"/>
                </a:lnTo>
                <a:lnTo>
                  <a:pt x="0" y="47845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1292572" y="1153969"/>
            <a:ext cx="4120966" cy="2725189"/>
          </a:xfrm>
          <a:prstGeom prst="rect">
            <a:avLst/>
          </a:prstGeom>
        </p:spPr>
        <p:txBody>
          <a:bodyPr lIns="0" tIns="0" rIns="0" bIns="0" rtlCol="0" anchor="t">
            <a:spAutoFit/>
          </a:bodyPr>
          <a:lstStyle/>
          <a:p>
            <a:pPr algn="ctr">
              <a:lnSpc>
                <a:spcPts val="3617"/>
              </a:lnSpc>
            </a:pPr>
            <a:r>
              <a:rPr lang="en-US" sz="2584">
                <a:solidFill>
                  <a:srgbClr val="250132"/>
                </a:solidFill>
                <a:latin typeface="League Spartan"/>
              </a:rPr>
              <a:t>Hello Cadets in training! You're doing great so far.  Let's pause and pick a planet that explains how you are feeling right now!</a:t>
            </a:r>
          </a:p>
        </p:txBody>
      </p:sp>
      <p:sp>
        <p:nvSpPr>
          <p:cNvPr id="6" name="Freeform 6"/>
          <p:cNvSpPr/>
          <p:nvPr/>
        </p:nvSpPr>
        <p:spPr>
          <a:xfrm>
            <a:off x="239975" y="9165888"/>
            <a:ext cx="788725" cy="830966"/>
          </a:xfrm>
          <a:custGeom>
            <a:avLst/>
            <a:gdLst/>
            <a:ahLst/>
            <a:cxnLst/>
            <a:rect l="l" t="t" r="r" b="b"/>
            <a:pathLst>
              <a:path w="788725" h="830966">
                <a:moveTo>
                  <a:pt x="0" y="0"/>
                </a:moveTo>
                <a:lnTo>
                  <a:pt x="788725" y="0"/>
                </a:lnTo>
                <a:lnTo>
                  <a:pt x="788725" y="830966"/>
                </a:lnTo>
                <a:lnTo>
                  <a:pt x="0" y="830966"/>
                </a:lnTo>
                <a:lnTo>
                  <a:pt x="0" y="0"/>
                </a:lnTo>
                <a:close/>
              </a:path>
            </a:pathLst>
          </a:custGeom>
          <a:blipFill>
            <a:blip r:embed="rId6"/>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687C1"/>
        </a:solidFill>
        <a:effectLst/>
      </p:bgPr>
    </p:bg>
    <p:spTree>
      <p:nvGrpSpPr>
        <p:cNvPr id="1" name=""/>
        <p:cNvGrpSpPr/>
        <p:nvPr/>
      </p:nvGrpSpPr>
      <p:grpSpPr>
        <a:xfrm>
          <a:off x="0" y="0"/>
          <a:ext cx="0" cy="0"/>
          <a:chOff x="0" y="0"/>
          <a:chExt cx="0" cy="0"/>
        </a:xfrm>
      </p:grpSpPr>
      <p:sp>
        <p:nvSpPr>
          <p:cNvPr id="2" name="Freeform 2"/>
          <p:cNvSpPr/>
          <p:nvPr/>
        </p:nvSpPr>
        <p:spPr>
          <a:xfrm>
            <a:off x="14621295" y="4127799"/>
            <a:ext cx="3066164" cy="5549618"/>
          </a:xfrm>
          <a:custGeom>
            <a:avLst/>
            <a:gdLst/>
            <a:ahLst/>
            <a:cxnLst/>
            <a:rect l="l" t="t" r="r" b="b"/>
            <a:pathLst>
              <a:path w="3066164" h="5549618">
                <a:moveTo>
                  <a:pt x="0" y="0"/>
                </a:moveTo>
                <a:lnTo>
                  <a:pt x="3066163" y="0"/>
                </a:lnTo>
                <a:lnTo>
                  <a:pt x="3066163" y="5549617"/>
                </a:lnTo>
                <a:lnTo>
                  <a:pt x="0" y="5549617"/>
                </a:lnTo>
                <a:lnTo>
                  <a:pt x="0" y="0"/>
                </a:lnTo>
                <a:close/>
              </a:path>
            </a:pathLst>
          </a:custGeom>
          <a:blipFill>
            <a:blip r:embed="rId2"/>
            <a:stretch>
              <a:fillRect/>
            </a:stretch>
          </a:blipFill>
        </p:spPr>
      </p:sp>
      <p:sp>
        <p:nvSpPr>
          <p:cNvPr id="3" name="Freeform 3"/>
          <p:cNvSpPr/>
          <p:nvPr/>
        </p:nvSpPr>
        <p:spPr>
          <a:xfrm>
            <a:off x="12970496" y="7575326"/>
            <a:ext cx="2221496" cy="2102091"/>
          </a:xfrm>
          <a:custGeom>
            <a:avLst/>
            <a:gdLst/>
            <a:ahLst/>
            <a:cxnLst/>
            <a:rect l="l" t="t" r="r" b="b"/>
            <a:pathLst>
              <a:path w="2221496" h="2102091">
                <a:moveTo>
                  <a:pt x="0" y="0"/>
                </a:moveTo>
                <a:lnTo>
                  <a:pt x="2221496" y="0"/>
                </a:lnTo>
                <a:lnTo>
                  <a:pt x="2221496" y="2102090"/>
                </a:lnTo>
                <a:lnTo>
                  <a:pt x="0" y="2102090"/>
                </a:lnTo>
                <a:lnTo>
                  <a:pt x="0" y="0"/>
                </a:lnTo>
                <a:close/>
              </a:path>
            </a:pathLst>
          </a:custGeom>
          <a:blipFill>
            <a:blip r:embed="rId3"/>
            <a:stretch>
              <a:fillRect/>
            </a:stretch>
          </a:blipFill>
        </p:spPr>
      </p:sp>
      <p:sp>
        <p:nvSpPr>
          <p:cNvPr id="4" name="Freeform 4"/>
          <p:cNvSpPr/>
          <p:nvPr/>
        </p:nvSpPr>
        <p:spPr>
          <a:xfrm>
            <a:off x="12632885" y="255372"/>
            <a:ext cx="4921637" cy="4214151"/>
          </a:xfrm>
          <a:custGeom>
            <a:avLst/>
            <a:gdLst/>
            <a:ahLst/>
            <a:cxnLst/>
            <a:rect l="l" t="t" r="r" b="b"/>
            <a:pathLst>
              <a:path w="4921637" h="4214151">
                <a:moveTo>
                  <a:pt x="0" y="0"/>
                </a:moveTo>
                <a:lnTo>
                  <a:pt x="4921637" y="0"/>
                </a:lnTo>
                <a:lnTo>
                  <a:pt x="4921637" y="4214152"/>
                </a:lnTo>
                <a:lnTo>
                  <a:pt x="0" y="4214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6605870" y="2359791"/>
            <a:ext cx="5631566" cy="6266580"/>
          </a:xfrm>
          <a:custGeom>
            <a:avLst/>
            <a:gdLst/>
            <a:ahLst/>
            <a:cxnLst/>
            <a:rect l="l" t="t" r="r" b="b"/>
            <a:pathLst>
              <a:path w="5631566" h="6266580">
                <a:moveTo>
                  <a:pt x="0" y="0"/>
                </a:moveTo>
                <a:lnTo>
                  <a:pt x="5631566" y="0"/>
                </a:lnTo>
                <a:lnTo>
                  <a:pt x="5631566" y="6266580"/>
                </a:lnTo>
                <a:lnTo>
                  <a:pt x="0" y="6266580"/>
                </a:lnTo>
                <a:lnTo>
                  <a:pt x="0" y="0"/>
                </a:lnTo>
                <a:close/>
              </a:path>
            </a:pathLst>
          </a:custGeom>
          <a:blipFill>
            <a:blip r:embed="rId6"/>
            <a:stretch>
              <a:fillRect/>
            </a:stretch>
          </a:blipFill>
        </p:spPr>
      </p:sp>
      <p:sp>
        <p:nvSpPr>
          <p:cNvPr id="6" name="TextBox 6"/>
          <p:cNvSpPr txBox="1"/>
          <p:nvPr/>
        </p:nvSpPr>
        <p:spPr>
          <a:xfrm>
            <a:off x="1028700" y="2530518"/>
            <a:ext cx="5181721" cy="5092614"/>
          </a:xfrm>
          <a:prstGeom prst="rect">
            <a:avLst/>
          </a:prstGeom>
        </p:spPr>
        <p:txBody>
          <a:bodyPr lIns="0" tIns="0" rIns="0" bIns="0" rtlCol="0" anchor="t">
            <a:spAutoFit/>
          </a:bodyPr>
          <a:lstStyle/>
          <a:p>
            <a:pPr algn="ctr">
              <a:lnSpc>
                <a:spcPts val="10154"/>
              </a:lnSpc>
            </a:pPr>
            <a:r>
              <a:rPr lang="en-US" sz="7253">
                <a:solidFill>
                  <a:srgbClr val="FFFFFF"/>
                </a:solidFill>
                <a:latin typeface="League Spartan"/>
              </a:rPr>
              <a:t>How much fuel is in your tank?</a:t>
            </a:r>
          </a:p>
        </p:txBody>
      </p:sp>
      <p:sp>
        <p:nvSpPr>
          <p:cNvPr id="7" name="TextBox 7"/>
          <p:cNvSpPr txBox="1"/>
          <p:nvPr/>
        </p:nvSpPr>
        <p:spPr>
          <a:xfrm>
            <a:off x="13263449" y="672742"/>
            <a:ext cx="3859612" cy="2836545"/>
          </a:xfrm>
          <a:prstGeom prst="rect">
            <a:avLst/>
          </a:prstGeom>
        </p:spPr>
        <p:txBody>
          <a:bodyPr lIns="0" tIns="0" rIns="0" bIns="0" rtlCol="0" anchor="t">
            <a:spAutoFit/>
          </a:bodyPr>
          <a:lstStyle/>
          <a:p>
            <a:pPr algn="ctr">
              <a:lnSpc>
                <a:spcPts val="3779"/>
              </a:lnSpc>
            </a:pPr>
            <a:r>
              <a:rPr lang="en-US" sz="2699">
                <a:solidFill>
                  <a:srgbClr val="250132"/>
                </a:solidFill>
                <a:latin typeface="League Spartan"/>
              </a:rPr>
              <a:t>It's important to know how much energy we have! Today, I have low energy. What about you?</a:t>
            </a:r>
          </a:p>
        </p:txBody>
      </p:sp>
      <p:sp>
        <p:nvSpPr>
          <p:cNvPr id="8" name="Freeform 8"/>
          <p:cNvSpPr/>
          <p:nvPr/>
        </p:nvSpPr>
        <p:spPr>
          <a:xfrm>
            <a:off x="239975" y="9165888"/>
            <a:ext cx="788725" cy="830966"/>
          </a:xfrm>
          <a:custGeom>
            <a:avLst/>
            <a:gdLst/>
            <a:ahLst/>
            <a:cxnLst/>
            <a:rect l="l" t="t" r="r" b="b"/>
            <a:pathLst>
              <a:path w="788725" h="830966">
                <a:moveTo>
                  <a:pt x="0" y="0"/>
                </a:moveTo>
                <a:lnTo>
                  <a:pt x="788725" y="0"/>
                </a:lnTo>
                <a:lnTo>
                  <a:pt x="788725" y="830966"/>
                </a:lnTo>
                <a:lnTo>
                  <a:pt x="0" y="830966"/>
                </a:lnTo>
                <a:lnTo>
                  <a:pt x="0" y="0"/>
                </a:lnTo>
                <a:close/>
              </a:path>
            </a:pathLst>
          </a:custGeom>
          <a:blipFill>
            <a:blip r:embed="rId7"/>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687C1"/>
        </a:solidFill>
        <a:effectLst/>
      </p:bgPr>
    </p:bg>
    <p:spTree>
      <p:nvGrpSpPr>
        <p:cNvPr id="1" name=""/>
        <p:cNvGrpSpPr/>
        <p:nvPr/>
      </p:nvGrpSpPr>
      <p:grpSpPr>
        <a:xfrm>
          <a:off x="0" y="0"/>
          <a:ext cx="0" cy="0"/>
          <a:chOff x="0" y="0"/>
          <a:chExt cx="0" cy="0"/>
        </a:xfrm>
      </p:grpSpPr>
      <p:sp>
        <p:nvSpPr>
          <p:cNvPr id="2" name="Freeform 2"/>
          <p:cNvSpPr/>
          <p:nvPr/>
        </p:nvSpPr>
        <p:spPr>
          <a:xfrm>
            <a:off x="6087064" y="818280"/>
            <a:ext cx="6113872" cy="3866390"/>
          </a:xfrm>
          <a:custGeom>
            <a:avLst/>
            <a:gdLst/>
            <a:ahLst/>
            <a:cxnLst/>
            <a:rect l="l" t="t" r="r" b="b"/>
            <a:pathLst>
              <a:path w="6113872" h="3866390">
                <a:moveTo>
                  <a:pt x="0" y="0"/>
                </a:moveTo>
                <a:lnTo>
                  <a:pt x="6113872" y="0"/>
                </a:lnTo>
                <a:lnTo>
                  <a:pt x="6113872" y="3866390"/>
                </a:lnTo>
                <a:lnTo>
                  <a:pt x="0" y="3866390"/>
                </a:lnTo>
                <a:lnTo>
                  <a:pt x="0" y="0"/>
                </a:lnTo>
                <a:close/>
              </a:path>
            </a:pathLst>
          </a:custGeom>
          <a:blipFill>
            <a:blip r:embed="rId2"/>
            <a:stretch>
              <a:fillRect l="-11779"/>
            </a:stretch>
          </a:blipFill>
        </p:spPr>
      </p:sp>
      <p:sp>
        <p:nvSpPr>
          <p:cNvPr id="3" name="Freeform 3"/>
          <p:cNvSpPr/>
          <p:nvPr/>
        </p:nvSpPr>
        <p:spPr>
          <a:xfrm rot="-2700000">
            <a:off x="783971" y="5446680"/>
            <a:ext cx="4850938" cy="4674504"/>
          </a:xfrm>
          <a:custGeom>
            <a:avLst/>
            <a:gdLst/>
            <a:ahLst/>
            <a:cxnLst/>
            <a:rect l="l" t="t" r="r" b="b"/>
            <a:pathLst>
              <a:path w="4850938" h="4674504">
                <a:moveTo>
                  <a:pt x="0" y="0"/>
                </a:moveTo>
                <a:lnTo>
                  <a:pt x="4850938" y="0"/>
                </a:lnTo>
                <a:lnTo>
                  <a:pt x="4850938" y="4674504"/>
                </a:lnTo>
                <a:lnTo>
                  <a:pt x="0" y="4674504"/>
                </a:lnTo>
                <a:lnTo>
                  <a:pt x="0" y="0"/>
                </a:lnTo>
                <a:close/>
              </a:path>
            </a:pathLst>
          </a:custGeom>
          <a:blipFill>
            <a:blip r:embed="rId3"/>
            <a:stretch>
              <a:fillRect b="-3731"/>
            </a:stretch>
          </a:blipFill>
        </p:spPr>
      </p:sp>
      <p:sp>
        <p:nvSpPr>
          <p:cNvPr id="4" name="Freeform 4"/>
          <p:cNvSpPr/>
          <p:nvPr/>
        </p:nvSpPr>
        <p:spPr>
          <a:xfrm>
            <a:off x="6087064" y="5495025"/>
            <a:ext cx="6546117" cy="3763275"/>
          </a:xfrm>
          <a:custGeom>
            <a:avLst/>
            <a:gdLst/>
            <a:ahLst/>
            <a:cxnLst/>
            <a:rect l="l" t="t" r="r" b="b"/>
            <a:pathLst>
              <a:path w="6546117" h="3763275">
                <a:moveTo>
                  <a:pt x="0" y="0"/>
                </a:moveTo>
                <a:lnTo>
                  <a:pt x="6546117" y="0"/>
                </a:lnTo>
                <a:lnTo>
                  <a:pt x="6546117" y="3763275"/>
                </a:lnTo>
                <a:lnTo>
                  <a:pt x="0" y="3763275"/>
                </a:lnTo>
                <a:lnTo>
                  <a:pt x="0" y="0"/>
                </a:lnTo>
                <a:close/>
              </a:path>
            </a:pathLst>
          </a:custGeom>
          <a:blipFill>
            <a:blip r:embed="rId4"/>
            <a:stretch>
              <a:fillRect/>
            </a:stretch>
          </a:blipFill>
        </p:spPr>
      </p:sp>
      <p:sp>
        <p:nvSpPr>
          <p:cNvPr id="5" name="Freeform 5"/>
          <p:cNvSpPr/>
          <p:nvPr/>
        </p:nvSpPr>
        <p:spPr>
          <a:xfrm>
            <a:off x="11911063" y="2845520"/>
            <a:ext cx="5914583" cy="4531142"/>
          </a:xfrm>
          <a:custGeom>
            <a:avLst/>
            <a:gdLst/>
            <a:ahLst/>
            <a:cxnLst/>
            <a:rect l="l" t="t" r="r" b="b"/>
            <a:pathLst>
              <a:path w="5914583" h="4531142">
                <a:moveTo>
                  <a:pt x="0" y="0"/>
                </a:moveTo>
                <a:lnTo>
                  <a:pt x="5914583" y="0"/>
                </a:lnTo>
                <a:lnTo>
                  <a:pt x="5914583" y="4531143"/>
                </a:lnTo>
                <a:lnTo>
                  <a:pt x="0" y="4531143"/>
                </a:lnTo>
                <a:lnTo>
                  <a:pt x="0" y="0"/>
                </a:lnTo>
                <a:close/>
              </a:path>
            </a:pathLst>
          </a:custGeom>
          <a:blipFill>
            <a:blip r:embed="rId5"/>
            <a:stretch>
              <a:fillRect l="-6946" r="-1291"/>
            </a:stretch>
          </a:blipFill>
        </p:spPr>
      </p:sp>
      <p:sp>
        <p:nvSpPr>
          <p:cNvPr id="6" name="Freeform 6"/>
          <p:cNvSpPr/>
          <p:nvPr/>
        </p:nvSpPr>
        <p:spPr>
          <a:xfrm>
            <a:off x="794911" y="549790"/>
            <a:ext cx="4829057" cy="4134880"/>
          </a:xfrm>
          <a:custGeom>
            <a:avLst/>
            <a:gdLst/>
            <a:ahLst/>
            <a:cxnLst/>
            <a:rect l="l" t="t" r="r" b="b"/>
            <a:pathLst>
              <a:path w="4829057" h="4134880">
                <a:moveTo>
                  <a:pt x="0" y="0"/>
                </a:moveTo>
                <a:lnTo>
                  <a:pt x="4829057" y="0"/>
                </a:lnTo>
                <a:lnTo>
                  <a:pt x="4829057" y="4134880"/>
                </a:lnTo>
                <a:lnTo>
                  <a:pt x="0" y="41348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1346447" y="1210439"/>
            <a:ext cx="3725986" cy="2313468"/>
          </a:xfrm>
          <a:prstGeom prst="rect">
            <a:avLst/>
          </a:prstGeom>
        </p:spPr>
        <p:txBody>
          <a:bodyPr lIns="0" tIns="0" rIns="0" bIns="0" rtlCol="0" anchor="t">
            <a:spAutoFit/>
          </a:bodyPr>
          <a:lstStyle/>
          <a:p>
            <a:pPr algn="ctr">
              <a:lnSpc>
                <a:spcPts val="3736"/>
              </a:lnSpc>
            </a:pPr>
            <a:r>
              <a:rPr lang="en-US" sz="2668">
                <a:solidFill>
                  <a:srgbClr val="000000"/>
                </a:solidFill>
                <a:latin typeface="League Spartan"/>
              </a:rPr>
              <a:t>The next part of your check-in is a few questions to see how your teacher can support you.</a:t>
            </a:r>
          </a:p>
        </p:txBody>
      </p:sp>
      <p:sp>
        <p:nvSpPr>
          <p:cNvPr id="8" name="Freeform 8"/>
          <p:cNvSpPr/>
          <p:nvPr/>
        </p:nvSpPr>
        <p:spPr>
          <a:xfrm>
            <a:off x="239975" y="9165888"/>
            <a:ext cx="788725" cy="830966"/>
          </a:xfrm>
          <a:custGeom>
            <a:avLst/>
            <a:gdLst/>
            <a:ahLst/>
            <a:cxnLst/>
            <a:rect l="l" t="t" r="r" b="b"/>
            <a:pathLst>
              <a:path w="788725" h="830966">
                <a:moveTo>
                  <a:pt x="0" y="0"/>
                </a:moveTo>
                <a:lnTo>
                  <a:pt x="788725" y="0"/>
                </a:lnTo>
                <a:lnTo>
                  <a:pt x="788725" y="830966"/>
                </a:lnTo>
                <a:lnTo>
                  <a:pt x="0" y="830966"/>
                </a:lnTo>
                <a:lnTo>
                  <a:pt x="0" y="0"/>
                </a:lnTo>
                <a:close/>
              </a:path>
            </a:pathLst>
          </a:custGeom>
          <a:blipFill>
            <a:blip r:embed="rId8"/>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687C1"/>
        </a:solidFill>
        <a:effectLst/>
      </p:bgPr>
    </p:bg>
    <p:spTree>
      <p:nvGrpSpPr>
        <p:cNvPr id="1" name=""/>
        <p:cNvGrpSpPr/>
        <p:nvPr/>
      </p:nvGrpSpPr>
      <p:grpSpPr>
        <a:xfrm>
          <a:off x="0" y="0"/>
          <a:ext cx="0" cy="0"/>
          <a:chOff x="0" y="0"/>
          <a:chExt cx="0" cy="0"/>
        </a:xfrm>
      </p:grpSpPr>
      <p:sp>
        <p:nvSpPr>
          <p:cNvPr id="2" name="Freeform 2"/>
          <p:cNvSpPr/>
          <p:nvPr/>
        </p:nvSpPr>
        <p:spPr>
          <a:xfrm>
            <a:off x="7358179" y="1933217"/>
            <a:ext cx="9901121" cy="6420567"/>
          </a:xfrm>
          <a:custGeom>
            <a:avLst/>
            <a:gdLst/>
            <a:ahLst/>
            <a:cxnLst/>
            <a:rect l="l" t="t" r="r" b="b"/>
            <a:pathLst>
              <a:path w="9901121" h="6420567">
                <a:moveTo>
                  <a:pt x="0" y="0"/>
                </a:moveTo>
                <a:lnTo>
                  <a:pt x="9901121" y="0"/>
                </a:lnTo>
                <a:lnTo>
                  <a:pt x="9901121" y="6420566"/>
                </a:lnTo>
                <a:lnTo>
                  <a:pt x="0" y="6420566"/>
                </a:lnTo>
                <a:lnTo>
                  <a:pt x="0" y="0"/>
                </a:lnTo>
                <a:close/>
              </a:path>
            </a:pathLst>
          </a:custGeom>
          <a:blipFill>
            <a:blip r:embed="rId2"/>
            <a:stretch>
              <a:fillRect/>
            </a:stretch>
          </a:blipFill>
        </p:spPr>
      </p:sp>
      <p:sp>
        <p:nvSpPr>
          <p:cNvPr id="3" name="Freeform 3"/>
          <p:cNvSpPr/>
          <p:nvPr/>
        </p:nvSpPr>
        <p:spPr>
          <a:xfrm>
            <a:off x="1748624" y="4655541"/>
            <a:ext cx="3010914" cy="4925830"/>
          </a:xfrm>
          <a:custGeom>
            <a:avLst/>
            <a:gdLst/>
            <a:ahLst/>
            <a:cxnLst/>
            <a:rect l="l" t="t" r="r" b="b"/>
            <a:pathLst>
              <a:path w="3010914" h="4925830">
                <a:moveTo>
                  <a:pt x="0" y="0"/>
                </a:moveTo>
                <a:lnTo>
                  <a:pt x="3010913" y="0"/>
                </a:lnTo>
                <a:lnTo>
                  <a:pt x="3010913" y="4925830"/>
                </a:lnTo>
                <a:lnTo>
                  <a:pt x="0" y="4925830"/>
                </a:lnTo>
                <a:lnTo>
                  <a:pt x="0" y="0"/>
                </a:lnTo>
                <a:close/>
              </a:path>
            </a:pathLst>
          </a:custGeom>
          <a:blipFill>
            <a:blip r:embed="rId3"/>
            <a:stretch>
              <a:fillRect/>
            </a:stretch>
          </a:blipFill>
        </p:spPr>
      </p:sp>
      <p:sp>
        <p:nvSpPr>
          <p:cNvPr id="4" name="Freeform 4"/>
          <p:cNvSpPr/>
          <p:nvPr/>
        </p:nvSpPr>
        <p:spPr>
          <a:xfrm>
            <a:off x="239975" y="9165888"/>
            <a:ext cx="788725" cy="830966"/>
          </a:xfrm>
          <a:custGeom>
            <a:avLst/>
            <a:gdLst/>
            <a:ahLst/>
            <a:cxnLst/>
            <a:rect l="l" t="t" r="r" b="b"/>
            <a:pathLst>
              <a:path w="788725" h="830966">
                <a:moveTo>
                  <a:pt x="0" y="0"/>
                </a:moveTo>
                <a:lnTo>
                  <a:pt x="788725" y="0"/>
                </a:lnTo>
                <a:lnTo>
                  <a:pt x="788725" y="830966"/>
                </a:lnTo>
                <a:lnTo>
                  <a:pt x="0" y="830966"/>
                </a:lnTo>
                <a:lnTo>
                  <a:pt x="0" y="0"/>
                </a:lnTo>
                <a:close/>
              </a:path>
            </a:pathLst>
          </a:custGeom>
          <a:blipFill>
            <a:blip r:embed="rId4"/>
            <a:stretch>
              <a:fillRect/>
            </a:stretch>
          </a:blipFill>
        </p:spPr>
      </p:sp>
      <p:sp>
        <p:nvSpPr>
          <p:cNvPr id="5" name="Freeform 5"/>
          <p:cNvSpPr/>
          <p:nvPr/>
        </p:nvSpPr>
        <p:spPr>
          <a:xfrm>
            <a:off x="2342283" y="541306"/>
            <a:ext cx="4273902" cy="4938333"/>
          </a:xfrm>
          <a:custGeom>
            <a:avLst/>
            <a:gdLst/>
            <a:ahLst/>
            <a:cxnLst/>
            <a:rect l="l" t="t" r="r" b="b"/>
            <a:pathLst>
              <a:path w="4273902" h="4938333">
                <a:moveTo>
                  <a:pt x="0" y="0"/>
                </a:moveTo>
                <a:lnTo>
                  <a:pt x="4273903" y="0"/>
                </a:lnTo>
                <a:lnTo>
                  <a:pt x="4273903" y="4938333"/>
                </a:lnTo>
                <a:lnTo>
                  <a:pt x="0" y="49383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2654377" y="787998"/>
            <a:ext cx="3649716" cy="3339695"/>
          </a:xfrm>
          <a:prstGeom prst="rect">
            <a:avLst/>
          </a:prstGeom>
        </p:spPr>
        <p:txBody>
          <a:bodyPr lIns="0" tIns="0" rIns="0" bIns="0" rtlCol="0" anchor="t">
            <a:spAutoFit/>
          </a:bodyPr>
          <a:lstStyle/>
          <a:p>
            <a:pPr algn="ctr">
              <a:lnSpc>
                <a:spcPts val="3347"/>
              </a:lnSpc>
            </a:pPr>
            <a:r>
              <a:rPr lang="en-US" sz="2390">
                <a:solidFill>
                  <a:srgbClr val="000000"/>
                </a:solidFill>
                <a:latin typeface="League Spartan"/>
              </a:rPr>
              <a:t>Hey that's me! </a:t>
            </a:r>
          </a:p>
          <a:p>
            <a:pPr algn="ctr">
              <a:lnSpc>
                <a:spcPts val="3347"/>
              </a:lnSpc>
            </a:pPr>
            <a:r>
              <a:rPr lang="en-US" sz="2390">
                <a:solidFill>
                  <a:srgbClr val="000000"/>
                </a:solidFill>
                <a:latin typeface="League Spartan"/>
              </a:rPr>
              <a:t>Sometimes I'll ask you if you want to talk with an adult. If you want to connect with an adult after your check-in, let me know here!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687C1"/>
        </a:solidFill>
        <a:effectLst/>
      </p:bgPr>
    </p:bg>
    <p:spTree>
      <p:nvGrpSpPr>
        <p:cNvPr id="1" name=""/>
        <p:cNvGrpSpPr/>
        <p:nvPr/>
      </p:nvGrpSpPr>
      <p:grpSpPr>
        <a:xfrm>
          <a:off x="0" y="0"/>
          <a:ext cx="0" cy="0"/>
          <a:chOff x="0" y="0"/>
          <a:chExt cx="0" cy="0"/>
        </a:xfrm>
      </p:grpSpPr>
      <p:sp>
        <p:nvSpPr>
          <p:cNvPr id="2" name="Freeform 2"/>
          <p:cNvSpPr/>
          <p:nvPr/>
        </p:nvSpPr>
        <p:spPr>
          <a:xfrm>
            <a:off x="10442366" y="5883577"/>
            <a:ext cx="1572375" cy="1309002"/>
          </a:xfrm>
          <a:custGeom>
            <a:avLst/>
            <a:gdLst/>
            <a:ahLst/>
            <a:cxnLst/>
            <a:rect l="l" t="t" r="r" b="b"/>
            <a:pathLst>
              <a:path w="1572375" h="1309002">
                <a:moveTo>
                  <a:pt x="0" y="0"/>
                </a:moveTo>
                <a:lnTo>
                  <a:pt x="1572375" y="0"/>
                </a:lnTo>
                <a:lnTo>
                  <a:pt x="1572375" y="1309002"/>
                </a:lnTo>
                <a:lnTo>
                  <a:pt x="0" y="1309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5270669" y="2708949"/>
            <a:ext cx="1572375" cy="1309002"/>
          </a:xfrm>
          <a:custGeom>
            <a:avLst/>
            <a:gdLst/>
            <a:ahLst/>
            <a:cxnLst/>
            <a:rect l="l" t="t" r="r" b="b"/>
            <a:pathLst>
              <a:path w="1572375" h="1309002">
                <a:moveTo>
                  <a:pt x="1572375" y="0"/>
                </a:moveTo>
                <a:lnTo>
                  <a:pt x="0" y="0"/>
                </a:lnTo>
                <a:lnTo>
                  <a:pt x="0" y="1309002"/>
                </a:lnTo>
                <a:lnTo>
                  <a:pt x="1572375" y="1309002"/>
                </a:lnTo>
                <a:lnTo>
                  <a:pt x="15723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2833214" y="3993357"/>
            <a:ext cx="2708189" cy="5560011"/>
          </a:xfrm>
          <a:custGeom>
            <a:avLst/>
            <a:gdLst/>
            <a:ahLst/>
            <a:cxnLst/>
            <a:rect l="l" t="t" r="r" b="b"/>
            <a:pathLst>
              <a:path w="2708189" h="5560011">
                <a:moveTo>
                  <a:pt x="0" y="0"/>
                </a:moveTo>
                <a:lnTo>
                  <a:pt x="2708189" y="0"/>
                </a:lnTo>
                <a:lnTo>
                  <a:pt x="2708189" y="5560011"/>
                </a:lnTo>
                <a:lnTo>
                  <a:pt x="0" y="5560011"/>
                </a:lnTo>
                <a:lnTo>
                  <a:pt x="0" y="0"/>
                </a:lnTo>
                <a:close/>
              </a:path>
            </a:pathLst>
          </a:custGeom>
          <a:blipFill>
            <a:blip r:embed="rId4"/>
            <a:stretch>
              <a:fillRect/>
            </a:stretch>
          </a:blipFill>
        </p:spPr>
      </p:sp>
      <p:sp>
        <p:nvSpPr>
          <p:cNvPr id="5" name="Freeform 5"/>
          <p:cNvSpPr/>
          <p:nvPr/>
        </p:nvSpPr>
        <p:spPr>
          <a:xfrm>
            <a:off x="530558" y="1555558"/>
            <a:ext cx="8740155" cy="6594558"/>
          </a:xfrm>
          <a:custGeom>
            <a:avLst/>
            <a:gdLst/>
            <a:ahLst/>
            <a:cxnLst/>
            <a:rect l="l" t="t" r="r" b="b"/>
            <a:pathLst>
              <a:path w="8740155" h="6594558">
                <a:moveTo>
                  <a:pt x="0" y="0"/>
                </a:moveTo>
                <a:lnTo>
                  <a:pt x="8740156" y="0"/>
                </a:lnTo>
                <a:lnTo>
                  <a:pt x="8740156" y="6594558"/>
                </a:lnTo>
                <a:lnTo>
                  <a:pt x="0" y="6594558"/>
                </a:lnTo>
                <a:lnTo>
                  <a:pt x="0" y="0"/>
                </a:lnTo>
                <a:close/>
              </a:path>
            </a:pathLst>
          </a:custGeom>
          <a:blipFill>
            <a:blip r:embed="rId5"/>
            <a:stretch>
              <a:fillRect/>
            </a:stretch>
          </a:blipFill>
        </p:spPr>
      </p:sp>
      <p:sp>
        <p:nvSpPr>
          <p:cNvPr id="6" name="Freeform 6"/>
          <p:cNvSpPr/>
          <p:nvPr/>
        </p:nvSpPr>
        <p:spPr>
          <a:xfrm>
            <a:off x="9567730" y="224015"/>
            <a:ext cx="5405923" cy="4628822"/>
          </a:xfrm>
          <a:custGeom>
            <a:avLst/>
            <a:gdLst/>
            <a:ahLst/>
            <a:cxnLst/>
            <a:rect l="l" t="t" r="r" b="b"/>
            <a:pathLst>
              <a:path w="5405923" h="4628822">
                <a:moveTo>
                  <a:pt x="0" y="0"/>
                </a:moveTo>
                <a:lnTo>
                  <a:pt x="5405923" y="0"/>
                </a:lnTo>
                <a:lnTo>
                  <a:pt x="5405923" y="4628822"/>
                </a:lnTo>
                <a:lnTo>
                  <a:pt x="0" y="46288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10374204" y="803660"/>
            <a:ext cx="3792975" cy="3189697"/>
          </a:xfrm>
          <a:prstGeom prst="rect">
            <a:avLst/>
          </a:prstGeom>
        </p:spPr>
        <p:txBody>
          <a:bodyPr lIns="0" tIns="0" rIns="0" bIns="0" rtlCol="0" anchor="t">
            <a:spAutoFit/>
          </a:bodyPr>
          <a:lstStyle/>
          <a:p>
            <a:pPr algn="ctr">
              <a:lnSpc>
                <a:spcPts val="3214"/>
              </a:lnSpc>
            </a:pPr>
            <a:r>
              <a:rPr lang="en-US" sz="2296">
                <a:solidFill>
                  <a:srgbClr val="000000"/>
                </a:solidFill>
                <a:latin typeface="League Spartan"/>
              </a:rPr>
              <a:t>The last part of  your check in is my favorite! You get to choose an activity to help prepare you for the rest of the day! Over time you can explore all the different options.</a:t>
            </a:r>
          </a:p>
        </p:txBody>
      </p:sp>
      <p:sp>
        <p:nvSpPr>
          <p:cNvPr id="8" name="Freeform 8"/>
          <p:cNvSpPr/>
          <p:nvPr/>
        </p:nvSpPr>
        <p:spPr>
          <a:xfrm flipH="1">
            <a:off x="16056857" y="7463118"/>
            <a:ext cx="1572375" cy="1309002"/>
          </a:xfrm>
          <a:custGeom>
            <a:avLst/>
            <a:gdLst/>
            <a:ahLst/>
            <a:cxnLst/>
            <a:rect l="l" t="t" r="r" b="b"/>
            <a:pathLst>
              <a:path w="1572375" h="1309002">
                <a:moveTo>
                  <a:pt x="1572375" y="0"/>
                </a:moveTo>
                <a:lnTo>
                  <a:pt x="0" y="0"/>
                </a:lnTo>
                <a:lnTo>
                  <a:pt x="0" y="1309002"/>
                </a:lnTo>
                <a:lnTo>
                  <a:pt x="1572375" y="1309002"/>
                </a:lnTo>
                <a:lnTo>
                  <a:pt x="15723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259025" y="9165888"/>
            <a:ext cx="788725" cy="830966"/>
          </a:xfrm>
          <a:custGeom>
            <a:avLst/>
            <a:gdLst/>
            <a:ahLst/>
            <a:cxnLst/>
            <a:rect l="l" t="t" r="r" b="b"/>
            <a:pathLst>
              <a:path w="788725" h="830966">
                <a:moveTo>
                  <a:pt x="0" y="0"/>
                </a:moveTo>
                <a:lnTo>
                  <a:pt x="788725" y="0"/>
                </a:lnTo>
                <a:lnTo>
                  <a:pt x="788725" y="830966"/>
                </a:lnTo>
                <a:lnTo>
                  <a:pt x="0" y="830966"/>
                </a:lnTo>
                <a:lnTo>
                  <a:pt x="0" y="0"/>
                </a:lnTo>
                <a:close/>
              </a:path>
            </a:pathLst>
          </a:custGeom>
          <a:blipFill>
            <a:blip r:embed="rId8"/>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79862" y="612614"/>
            <a:ext cx="9917253" cy="9061771"/>
          </a:xfrm>
          <a:custGeom>
            <a:avLst/>
            <a:gdLst/>
            <a:ahLst/>
            <a:cxnLst/>
            <a:rect l="l" t="t" r="r" b="b"/>
            <a:pathLst>
              <a:path w="9917253" h="9061771">
                <a:moveTo>
                  <a:pt x="0" y="0"/>
                </a:moveTo>
                <a:lnTo>
                  <a:pt x="9917253" y="0"/>
                </a:lnTo>
                <a:lnTo>
                  <a:pt x="9917253" y="9061772"/>
                </a:lnTo>
                <a:lnTo>
                  <a:pt x="0" y="9061772"/>
                </a:lnTo>
                <a:lnTo>
                  <a:pt x="0" y="0"/>
                </a:lnTo>
                <a:close/>
              </a:path>
            </a:pathLst>
          </a:custGeom>
          <a:blipFill>
            <a:blip r:embed="rId2"/>
            <a:stretch>
              <a:fillRect/>
            </a:stretch>
          </a:blipFill>
        </p:spPr>
      </p:sp>
      <p:grpSp>
        <p:nvGrpSpPr>
          <p:cNvPr id="3" name="Group 3"/>
          <p:cNvGrpSpPr/>
          <p:nvPr/>
        </p:nvGrpSpPr>
        <p:grpSpPr>
          <a:xfrm>
            <a:off x="-718602" y="0"/>
            <a:ext cx="11046697" cy="10514122"/>
            <a:chOff x="0" y="0"/>
            <a:chExt cx="2909418" cy="2769151"/>
          </a:xfrm>
        </p:grpSpPr>
        <p:sp>
          <p:nvSpPr>
            <p:cNvPr id="4" name="Freeform 4"/>
            <p:cNvSpPr/>
            <p:nvPr/>
          </p:nvSpPr>
          <p:spPr>
            <a:xfrm>
              <a:off x="0" y="0"/>
              <a:ext cx="2909418" cy="2769152"/>
            </a:xfrm>
            <a:custGeom>
              <a:avLst/>
              <a:gdLst/>
              <a:ahLst/>
              <a:cxnLst/>
              <a:rect l="l" t="t" r="r" b="b"/>
              <a:pathLst>
                <a:path w="2909418" h="2769152">
                  <a:moveTo>
                    <a:pt x="35743" y="0"/>
                  </a:moveTo>
                  <a:lnTo>
                    <a:pt x="2873676" y="0"/>
                  </a:lnTo>
                  <a:cubicBezTo>
                    <a:pt x="2893416" y="0"/>
                    <a:pt x="2909418" y="16003"/>
                    <a:pt x="2909418" y="35743"/>
                  </a:cubicBezTo>
                  <a:lnTo>
                    <a:pt x="2909418" y="2733409"/>
                  </a:lnTo>
                  <a:cubicBezTo>
                    <a:pt x="2909418" y="2742888"/>
                    <a:pt x="2905652" y="2751980"/>
                    <a:pt x="2898949" y="2758683"/>
                  </a:cubicBezTo>
                  <a:cubicBezTo>
                    <a:pt x="2892246" y="2765386"/>
                    <a:pt x="2883155" y="2769152"/>
                    <a:pt x="2873676" y="2769152"/>
                  </a:cubicBezTo>
                  <a:lnTo>
                    <a:pt x="35743" y="2769152"/>
                  </a:lnTo>
                  <a:cubicBezTo>
                    <a:pt x="26263" y="2769152"/>
                    <a:pt x="17172" y="2765386"/>
                    <a:pt x="10469" y="2758683"/>
                  </a:cubicBezTo>
                  <a:cubicBezTo>
                    <a:pt x="3766" y="2751980"/>
                    <a:pt x="0" y="2742888"/>
                    <a:pt x="0" y="2733409"/>
                  </a:cubicBezTo>
                  <a:lnTo>
                    <a:pt x="0" y="35743"/>
                  </a:lnTo>
                  <a:cubicBezTo>
                    <a:pt x="0" y="26263"/>
                    <a:pt x="3766" y="17172"/>
                    <a:pt x="10469" y="10469"/>
                  </a:cubicBezTo>
                  <a:cubicBezTo>
                    <a:pt x="17172" y="3766"/>
                    <a:pt x="26263" y="0"/>
                    <a:pt x="35743" y="0"/>
                  </a:cubicBezTo>
                  <a:close/>
                </a:path>
              </a:pathLst>
            </a:custGeom>
            <a:solidFill>
              <a:srgbClr val="9687C1"/>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7779862" y="296028"/>
            <a:ext cx="5186815" cy="4620981"/>
          </a:xfrm>
          <a:custGeom>
            <a:avLst/>
            <a:gdLst/>
            <a:ahLst/>
            <a:cxnLst/>
            <a:rect l="l" t="t" r="r" b="b"/>
            <a:pathLst>
              <a:path w="5186815" h="4620981">
                <a:moveTo>
                  <a:pt x="0" y="0"/>
                </a:moveTo>
                <a:lnTo>
                  <a:pt x="5186815" y="0"/>
                </a:lnTo>
                <a:lnTo>
                  <a:pt x="5186815" y="4620981"/>
                </a:lnTo>
                <a:lnTo>
                  <a:pt x="0" y="46209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2079257" y="3730796"/>
            <a:ext cx="5700605" cy="4114800"/>
          </a:xfrm>
          <a:custGeom>
            <a:avLst/>
            <a:gdLst/>
            <a:ahLst/>
            <a:cxnLst/>
            <a:rect l="l" t="t" r="r" b="b"/>
            <a:pathLst>
              <a:path w="5700605" h="4114800">
                <a:moveTo>
                  <a:pt x="0" y="0"/>
                </a:moveTo>
                <a:lnTo>
                  <a:pt x="5700605" y="0"/>
                </a:lnTo>
                <a:lnTo>
                  <a:pt x="570060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8548411" y="810201"/>
            <a:ext cx="3810613" cy="2725015"/>
          </a:xfrm>
          <a:prstGeom prst="rect">
            <a:avLst/>
          </a:prstGeom>
        </p:spPr>
        <p:txBody>
          <a:bodyPr lIns="0" tIns="0" rIns="0" bIns="0" rtlCol="0" anchor="t">
            <a:spAutoFit/>
          </a:bodyPr>
          <a:lstStyle/>
          <a:p>
            <a:pPr algn="ctr">
              <a:lnSpc>
                <a:spcPts val="3627"/>
              </a:lnSpc>
            </a:pPr>
            <a:r>
              <a:rPr lang="en-US" sz="2590">
                <a:solidFill>
                  <a:srgbClr val="000000"/>
                </a:solidFill>
                <a:latin typeface="League Spartan"/>
              </a:rPr>
              <a:t>Sometimes there might be a new question or change to your check-in. That's just me making improvements!</a:t>
            </a:r>
          </a:p>
        </p:txBody>
      </p:sp>
      <p:sp>
        <p:nvSpPr>
          <p:cNvPr id="9" name="Freeform 9"/>
          <p:cNvSpPr/>
          <p:nvPr/>
        </p:nvSpPr>
        <p:spPr>
          <a:xfrm>
            <a:off x="239975" y="9165888"/>
            <a:ext cx="788725" cy="830966"/>
          </a:xfrm>
          <a:custGeom>
            <a:avLst/>
            <a:gdLst/>
            <a:ahLst/>
            <a:cxnLst/>
            <a:rect l="l" t="t" r="r" b="b"/>
            <a:pathLst>
              <a:path w="788725" h="830966">
                <a:moveTo>
                  <a:pt x="0" y="0"/>
                </a:moveTo>
                <a:lnTo>
                  <a:pt x="788725" y="0"/>
                </a:lnTo>
                <a:lnTo>
                  <a:pt x="788725" y="830966"/>
                </a:lnTo>
                <a:lnTo>
                  <a:pt x="0" y="830966"/>
                </a:lnTo>
                <a:lnTo>
                  <a:pt x="0" y="0"/>
                </a:lnTo>
                <a:close/>
              </a:path>
            </a:pathLst>
          </a:custGeom>
          <a:blipFill>
            <a:blip r:embed="rId7"/>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87C1"/>
        </a:solidFill>
        <a:effectLst/>
      </p:bgPr>
    </p:bg>
    <p:spTree>
      <p:nvGrpSpPr>
        <p:cNvPr id="1" name=""/>
        <p:cNvGrpSpPr/>
        <p:nvPr/>
      </p:nvGrpSpPr>
      <p:grpSpPr>
        <a:xfrm>
          <a:off x="0" y="0"/>
          <a:ext cx="0" cy="0"/>
          <a:chOff x="0" y="0"/>
          <a:chExt cx="0" cy="0"/>
        </a:xfrm>
      </p:grpSpPr>
      <p:sp>
        <p:nvSpPr>
          <p:cNvPr id="2" name="Freeform 2"/>
          <p:cNvSpPr/>
          <p:nvPr/>
        </p:nvSpPr>
        <p:spPr>
          <a:xfrm>
            <a:off x="6762043" y="2810559"/>
            <a:ext cx="4763915" cy="7186295"/>
          </a:xfrm>
          <a:custGeom>
            <a:avLst/>
            <a:gdLst/>
            <a:ahLst/>
            <a:cxnLst/>
            <a:rect l="l" t="t" r="r" b="b"/>
            <a:pathLst>
              <a:path w="4763915" h="7186295">
                <a:moveTo>
                  <a:pt x="0" y="0"/>
                </a:moveTo>
                <a:lnTo>
                  <a:pt x="4763914" y="0"/>
                </a:lnTo>
                <a:lnTo>
                  <a:pt x="4763914" y="7186295"/>
                </a:lnTo>
                <a:lnTo>
                  <a:pt x="0" y="7186295"/>
                </a:lnTo>
                <a:lnTo>
                  <a:pt x="0" y="0"/>
                </a:lnTo>
                <a:close/>
              </a:path>
            </a:pathLst>
          </a:custGeom>
          <a:blipFill>
            <a:blip r:embed="rId2"/>
            <a:stretch>
              <a:fillRect/>
            </a:stretch>
          </a:blipFill>
        </p:spPr>
      </p:sp>
      <p:sp>
        <p:nvSpPr>
          <p:cNvPr id="3" name="Freeform 3"/>
          <p:cNvSpPr/>
          <p:nvPr/>
        </p:nvSpPr>
        <p:spPr>
          <a:xfrm rot="-95934">
            <a:off x="2279157" y="1805032"/>
            <a:ext cx="4805606" cy="4114800"/>
          </a:xfrm>
          <a:custGeom>
            <a:avLst/>
            <a:gdLst/>
            <a:ahLst/>
            <a:cxnLst/>
            <a:rect l="l" t="t" r="r" b="b"/>
            <a:pathLst>
              <a:path w="4805606" h="4114800">
                <a:moveTo>
                  <a:pt x="0" y="0"/>
                </a:moveTo>
                <a:lnTo>
                  <a:pt x="4805606" y="0"/>
                </a:lnTo>
                <a:lnTo>
                  <a:pt x="480560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883294" y="587020"/>
            <a:ext cx="16521411" cy="679451"/>
          </a:xfrm>
          <a:prstGeom prst="rect">
            <a:avLst/>
          </a:prstGeom>
        </p:spPr>
        <p:txBody>
          <a:bodyPr lIns="0" tIns="0" rIns="0" bIns="0" rtlCol="0" anchor="t">
            <a:spAutoFit/>
          </a:bodyPr>
          <a:lstStyle/>
          <a:p>
            <a:pPr algn="ctr">
              <a:lnSpc>
                <a:spcPts val="5599"/>
              </a:lnSpc>
            </a:pPr>
            <a:r>
              <a:rPr lang="en-US" sz="3999">
                <a:solidFill>
                  <a:srgbClr val="FFFFFF"/>
                </a:solidFill>
                <a:latin typeface="League Spartan"/>
              </a:rPr>
              <a:t>Hi, I'm Cadet! Welcome to Closegap Emotion Training! </a:t>
            </a:r>
          </a:p>
        </p:txBody>
      </p:sp>
      <p:sp>
        <p:nvSpPr>
          <p:cNvPr id="5" name="TextBox 5"/>
          <p:cNvSpPr txBox="1"/>
          <p:nvPr/>
        </p:nvSpPr>
        <p:spPr>
          <a:xfrm>
            <a:off x="2696983" y="2114277"/>
            <a:ext cx="3969953" cy="3448685"/>
          </a:xfrm>
          <a:prstGeom prst="rect">
            <a:avLst/>
          </a:prstGeom>
        </p:spPr>
        <p:txBody>
          <a:bodyPr lIns="0" tIns="0" rIns="0" bIns="0" rtlCol="0" anchor="t">
            <a:spAutoFit/>
          </a:bodyPr>
          <a:lstStyle/>
          <a:p>
            <a:pPr algn="ctr">
              <a:lnSpc>
                <a:spcPts val="4059"/>
              </a:lnSpc>
            </a:pPr>
            <a:r>
              <a:rPr lang="en-US" sz="2899">
                <a:solidFill>
                  <a:srgbClr val="31043D"/>
                </a:solidFill>
                <a:latin typeface="League Spartan"/>
              </a:rPr>
              <a:t> I am so</a:t>
            </a:r>
          </a:p>
          <a:p>
            <a:pPr algn="ctr">
              <a:lnSpc>
                <a:spcPts val="4059"/>
              </a:lnSpc>
            </a:pPr>
            <a:r>
              <a:rPr lang="en-US" sz="2899">
                <a:solidFill>
                  <a:srgbClr val="31043D"/>
                </a:solidFill>
                <a:latin typeface="League Spartan"/>
              </a:rPr>
              <a:t>excited to help you learn about your emotions and how you are feeling! </a:t>
            </a:r>
          </a:p>
          <a:p>
            <a:pPr algn="ctr">
              <a:lnSpc>
                <a:spcPts val="7419"/>
              </a:lnSpc>
            </a:pPr>
            <a:endParaRPr lang="en-US" sz="2899">
              <a:solidFill>
                <a:srgbClr val="31043D"/>
              </a:solidFill>
              <a:latin typeface="League Spartan"/>
            </a:endParaRPr>
          </a:p>
        </p:txBody>
      </p:sp>
      <p:sp>
        <p:nvSpPr>
          <p:cNvPr id="6" name="Freeform 6"/>
          <p:cNvSpPr/>
          <p:nvPr/>
        </p:nvSpPr>
        <p:spPr>
          <a:xfrm>
            <a:off x="239975" y="9165888"/>
            <a:ext cx="788725" cy="830966"/>
          </a:xfrm>
          <a:custGeom>
            <a:avLst/>
            <a:gdLst/>
            <a:ahLst/>
            <a:cxnLst/>
            <a:rect l="l" t="t" r="r" b="b"/>
            <a:pathLst>
              <a:path w="788725" h="830966">
                <a:moveTo>
                  <a:pt x="0" y="0"/>
                </a:moveTo>
                <a:lnTo>
                  <a:pt x="788725" y="0"/>
                </a:lnTo>
                <a:lnTo>
                  <a:pt x="788725" y="830966"/>
                </a:lnTo>
                <a:lnTo>
                  <a:pt x="0" y="830966"/>
                </a:lnTo>
                <a:lnTo>
                  <a:pt x="0" y="0"/>
                </a:lnTo>
                <a:close/>
              </a:path>
            </a:pathLst>
          </a:custGeom>
          <a:blipFill>
            <a:blip r:embed="rId5"/>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1043D"/>
        </a:solidFill>
        <a:effectLst/>
      </p:bgPr>
    </p:bg>
    <p:spTree>
      <p:nvGrpSpPr>
        <p:cNvPr id="1" name=""/>
        <p:cNvGrpSpPr/>
        <p:nvPr/>
      </p:nvGrpSpPr>
      <p:grpSpPr>
        <a:xfrm>
          <a:off x="0" y="0"/>
          <a:ext cx="0" cy="0"/>
          <a:chOff x="0" y="0"/>
          <a:chExt cx="0" cy="0"/>
        </a:xfrm>
      </p:grpSpPr>
      <p:sp>
        <p:nvSpPr>
          <p:cNvPr id="2" name="Freeform 2"/>
          <p:cNvSpPr/>
          <p:nvPr/>
        </p:nvSpPr>
        <p:spPr>
          <a:xfrm rot="5466743" flipV="1">
            <a:off x="13905938" y="6521747"/>
            <a:ext cx="1572375" cy="1309002"/>
          </a:xfrm>
          <a:custGeom>
            <a:avLst/>
            <a:gdLst/>
            <a:ahLst/>
            <a:cxnLst/>
            <a:rect l="l" t="t" r="r" b="b"/>
            <a:pathLst>
              <a:path w="1572375" h="1309002">
                <a:moveTo>
                  <a:pt x="0" y="1309002"/>
                </a:moveTo>
                <a:lnTo>
                  <a:pt x="1572374" y="1309002"/>
                </a:lnTo>
                <a:lnTo>
                  <a:pt x="1572374" y="0"/>
                </a:lnTo>
                <a:lnTo>
                  <a:pt x="0" y="0"/>
                </a:lnTo>
                <a:lnTo>
                  <a:pt x="0" y="130900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877336" y="663106"/>
            <a:ext cx="1572375" cy="1309002"/>
          </a:xfrm>
          <a:custGeom>
            <a:avLst/>
            <a:gdLst/>
            <a:ahLst/>
            <a:cxnLst/>
            <a:rect l="l" t="t" r="r" b="b"/>
            <a:pathLst>
              <a:path w="1572375" h="1309002">
                <a:moveTo>
                  <a:pt x="0" y="0"/>
                </a:moveTo>
                <a:lnTo>
                  <a:pt x="1572375" y="0"/>
                </a:lnTo>
                <a:lnTo>
                  <a:pt x="1572375" y="1309002"/>
                </a:lnTo>
                <a:lnTo>
                  <a:pt x="0" y="1309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4923004" y="8603799"/>
            <a:ext cx="1572375" cy="1309002"/>
          </a:xfrm>
          <a:custGeom>
            <a:avLst/>
            <a:gdLst/>
            <a:ahLst/>
            <a:cxnLst/>
            <a:rect l="l" t="t" r="r" b="b"/>
            <a:pathLst>
              <a:path w="1572375" h="1309002">
                <a:moveTo>
                  <a:pt x="0" y="0"/>
                </a:moveTo>
                <a:lnTo>
                  <a:pt x="1572375" y="0"/>
                </a:lnTo>
                <a:lnTo>
                  <a:pt x="1572375" y="1309002"/>
                </a:lnTo>
                <a:lnTo>
                  <a:pt x="0" y="1309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242513" y="526382"/>
            <a:ext cx="1572375" cy="1309002"/>
          </a:xfrm>
          <a:custGeom>
            <a:avLst/>
            <a:gdLst/>
            <a:ahLst/>
            <a:cxnLst/>
            <a:rect l="l" t="t" r="r" b="b"/>
            <a:pathLst>
              <a:path w="1572375" h="1309002">
                <a:moveTo>
                  <a:pt x="0" y="0"/>
                </a:moveTo>
                <a:lnTo>
                  <a:pt x="1572374" y="0"/>
                </a:lnTo>
                <a:lnTo>
                  <a:pt x="1572374" y="1309002"/>
                </a:lnTo>
                <a:lnTo>
                  <a:pt x="0" y="1309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1028700" y="7320493"/>
            <a:ext cx="1572375" cy="1309002"/>
          </a:xfrm>
          <a:custGeom>
            <a:avLst/>
            <a:gdLst/>
            <a:ahLst/>
            <a:cxnLst/>
            <a:rect l="l" t="t" r="r" b="b"/>
            <a:pathLst>
              <a:path w="1572375" h="1309002">
                <a:moveTo>
                  <a:pt x="1572375" y="0"/>
                </a:moveTo>
                <a:lnTo>
                  <a:pt x="0" y="0"/>
                </a:lnTo>
                <a:lnTo>
                  <a:pt x="0" y="1309002"/>
                </a:lnTo>
                <a:lnTo>
                  <a:pt x="1572375" y="1309002"/>
                </a:lnTo>
                <a:lnTo>
                  <a:pt x="15723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flipV="1">
            <a:off x="16059938" y="3249935"/>
            <a:ext cx="1572375" cy="1309002"/>
          </a:xfrm>
          <a:custGeom>
            <a:avLst/>
            <a:gdLst/>
            <a:ahLst/>
            <a:cxnLst/>
            <a:rect l="l" t="t" r="r" b="b"/>
            <a:pathLst>
              <a:path w="1572375" h="1309002">
                <a:moveTo>
                  <a:pt x="0" y="1309002"/>
                </a:moveTo>
                <a:lnTo>
                  <a:pt x="1572375" y="1309002"/>
                </a:lnTo>
                <a:lnTo>
                  <a:pt x="1572375" y="0"/>
                </a:lnTo>
                <a:lnTo>
                  <a:pt x="0" y="0"/>
                </a:lnTo>
                <a:lnTo>
                  <a:pt x="0" y="130900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653388" y="2710512"/>
            <a:ext cx="13708378" cy="7333982"/>
          </a:xfrm>
          <a:custGeom>
            <a:avLst/>
            <a:gdLst/>
            <a:ahLst/>
            <a:cxnLst/>
            <a:rect l="l" t="t" r="r" b="b"/>
            <a:pathLst>
              <a:path w="13708378" h="7333982">
                <a:moveTo>
                  <a:pt x="0" y="0"/>
                </a:moveTo>
                <a:lnTo>
                  <a:pt x="13708378" y="0"/>
                </a:lnTo>
                <a:lnTo>
                  <a:pt x="13708378" y="7333982"/>
                </a:lnTo>
                <a:lnTo>
                  <a:pt x="0" y="7333982"/>
                </a:lnTo>
                <a:lnTo>
                  <a:pt x="0" y="0"/>
                </a:lnTo>
                <a:close/>
              </a:path>
            </a:pathLst>
          </a:custGeom>
          <a:blipFill>
            <a:blip r:embed="rId4"/>
            <a:stretch>
              <a:fillRect/>
            </a:stretch>
          </a:blipFill>
        </p:spPr>
      </p:sp>
      <p:sp>
        <p:nvSpPr>
          <p:cNvPr id="9" name="Freeform 9"/>
          <p:cNvSpPr/>
          <p:nvPr/>
        </p:nvSpPr>
        <p:spPr>
          <a:xfrm rot="5625314">
            <a:off x="15295020" y="5041542"/>
            <a:ext cx="2488819" cy="2875736"/>
          </a:xfrm>
          <a:custGeom>
            <a:avLst/>
            <a:gdLst/>
            <a:ahLst/>
            <a:cxnLst/>
            <a:rect l="l" t="t" r="r" b="b"/>
            <a:pathLst>
              <a:path w="2488819" h="2875736">
                <a:moveTo>
                  <a:pt x="0" y="0"/>
                </a:moveTo>
                <a:lnTo>
                  <a:pt x="2488819" y="0"/>
                </a:lnTo>
                <a:lnTo>
                  <a:pt x="2488819" y="2875736"/>
                </a:lnTo>
                <a:lnTo>
                  <a:pt x="0" y="2875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4738616" y="1572779"/>
            <a:ext cx="3300520" cy="2940463"/>
          </a:xfrm>
          <a:custGeom>
            <a:avLst/>
            <a:gdLst/>
            <a:ahLst/>
            <a:cxnLst/>
            <a:rect l="l" t="t" r="r" b="b"/>
            <a:pathLst>
              <a:path w="3300520" h="2940463">
                <a:moveTo>
                  <a:pt x="0" y="0"/>
                </a:moveTo>
                <a:lnTo>
                  <a:pt x="3300520" y="0"/>
                </a:lnTo>
                <a:lnTo>
                  <a:pt x="3300520" y="2940463"/>
                </a:lnTo>
                <a:lnTo>
                  <a:pt x="0" y="29404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TextBox 11"/>
          <p:cNvSpPr txBox="1"/>
          <p:nvPr/>
        </p:nvSpPr>
        <p:spPr>
          <a:xfrm>
            <a:off x="11292589" y="459707"/>
            <a:ext cx="6339723" cy="2675089"/>
          </a:xfrm>
          <a:prstGeom prst="rect">
            <a:avLst/>
          </a:prstGeom>
        </p:spPr>
        <p:txBody>
          <a:bodyPr lIns="0" tIns="0" rIns="0" bIns="0" rtlCol="0" anchor="t">
            <a:spAutoFit/>
          </a:bodyPr>
          <a:lstStyle/>
          <a:p>
            <a:pPr algn="ctr">
              <a:lnSpc>
                <a:spcPts val="5329"/>
              </a:lnSpc>
            </a:pPr>
            <a:r>
              <a:rPr lang="en-US" sz="3806">
                <a:solidFill>
                  <a:srgbClr val="FFFFFF"/>
                </a:solidFill>
                <a:latin typeface="League Spartan"/>
              </a:rPr>
              <a:t>You made it to the end of Closegap Emotional Training! Let's complete our first check-in now!</a:t>
            </a:r>
          </a:p>
        </p:txBody>
      </p:sp>
      <p:sp>
        <p:nvSpPr>
          <p:cNvPr id="12" name="TextBox 12"/>
          <p:cNvSpPr txBox="1"/>
          <p:nvPr/>
        </p:nvSpPr>
        <p:spPr>
          <a:xfrm>
            <a:off x="15896131" y="5660339"/>
            <a:ext cx="1899988" cy="1661637"/>
          </a:xfrm>
          <a:prstGeom prst="rect">
            <a:avLst/>
          </a:prstGeom>
        </p:spPr>
        <p:txBody>
          <a:bodyPr lIns="0" tIns="0" rIns="0" bIns="0" rtlCol="0" anchor="t">
            <a:spAutoFit/>
          </a:bodyPr>
          <a:lstStyle/>
          <a:p>
            <a:pPr algn="ctr">
              <a:lnSpc>
                <a:spcPts val="4488"/>
              </a:lnSpc>
            </a:pPr>
            <a:r>
              <a:rPr lang="en-US" sz="3206">
                <a:solidFill>
                  <a:srgbClr val="000000"/>
                </a:solidFill>
                <a:latin typeface="League Spartan"/>
              </a:rPr>
              <a:t>I'm so proud of you!</a:t>
            </a:r>
          </a:p>
        </p:txBody>
      </p:sp>
      <p:sp>
        <p:nvSpPr>
          <p:cNvPr id="13" name="TextBox 13"/>
          <p:cNvSpPr txBox="1"/>
          <p:nvPr/>
        </p:nvSpPr>
        <p:spPr>
          <a:xfrm>
            <a:off x="4923004" y="2337526"/>
            <a:ext cx="2694608" cy="705484"/>
          </a:xfrm>
          <a:prstGeom prst="rect">
            <a:avLst/>
          </a:prstGeom>
        </p:spPr>
        <p:txBody>
          <a:bodyPr lIns="0" tIns="0" rIns="0" bIns="0" rtlCol="0" anchor="t">
            <a:spAutoFit/>
          </a:bodyPr>
          <a:lstStyle/>
          <a:p>
            <a:pPr algn="ctr">
              <a:lnSpc>
                <a:spcPts val="5740"/>
              </a:lnSpc>
            </a:pPr>
            <a:r>
              <a:rPr lang="en-US" sz="4100">
                <a:solidFill>
                  <a:srgbClr val="000000"/>
                </a:solidFill>
                <a:latin typeface="League Spartan"/>
              </a:rPr>
              <a:t>Congrats!</a:t>
            </a:r>
          </a:p>
        </p:txBody>
      </p:sp>
      <p:sp>
        <p:nvSpPr>
          <p:cNvPr id="14" name="Freeform 14"/>
          <p:cNvSpPr/>
          <p:nvPr/>
        </p:nvSpPr>
        <p:spPr>
          <a:xfrm>
            <a:off x="239975" y="9165888"/>
            <a:ext cx="788725" cy="830966"/>
          </a:xfrm>
          <a:custGeom>
            <a:avLst/>
            <a:gdLst/>
            <a:ahLst/>
            <a:cxnLst/>
            <a:rect l="l" t="t" r="r" b="b"/>
            <a:pathLst>
              <a:path w="788725" h="830966">
                <a:moveTo>
                  <a:pt x="0" y="0"/>
                </a:moveTo>
                <a:lnTo>
                  <a:pt x="788725" y="0"/>
                </a:lnTo>
                <a:lnTo>
                  <a:pt x="788725" y="830966"/>
                </a:lnTo>
                <a:lnTo>
                  <a:pt x="0" y="830966"/>
                </a:lnTo>
                <a:lnTo>
                  <a:pt x="0" y="0"/>
                </a:lnTo>
                <a:close/>
              </a:path>
            </a:pathLst>
          </a:custGeom>
          <a:blipFill>
            <a:blip r:embed="rId9"/>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687C1"/>
        </a:solidFill>
        <a:effectLst/>
      </p:bgPr>
    </p:bg>
    <p:spTree>
      <p:nvGrpSpPr>
        <p:cNvPr id="1" name=""/>
        <p:cNvGrpSpPr/>
        <p:nvPr/>
      </p:nvGrpSpPr>
      <p:grpSpPr>
        <a:xfrm>
          <a:off x="0" y="0"/>
          <a:ext cx="0" cy="0"/>
          <a:chOff x="0" y="0"/>
          <a:chExt cx="0" cy="0"/>
        </a:xfrm>
      </p:grpSpPr>
      <p:grpSp>
        <p:nvGrpSpPr>
          <p:cNvPr id="2" name="Group 2"/>
          <p:cNvGrpSpPr/>
          <p:nvPr/>
        </p:nvGrpSpPr>
        <p:grpSpPr>
          <a:xfrm>
            <a:off x="-263842" y="-2737328"/>
            <a:ext cx="18802350" cy="3086100"/>
            <a:chOff x="0" y="0"/>
            <a:chExt cx="4952059" cy="812800"/>
          </a:xfrm>
        </p:grpSpPr>
        <p:sp>
          <p:nvSpPr>
            <p:cNvPr id="3" name="Freeform 3"/>
            <p:cNvSpPr/>
            <p:nvPr/>
          </p:nvSpPr>
          <p:spPr>
            <a:xfrm>
              <a:off x="0" y="0"/>
              <a:ext cx="4952059" cy="812800"/>
            </a:xfrm>
            <a:custGeom>
              <a:avLst/>
              <a:gdLst/>
              <a:ahLst/>
              <a:cxnLst/>
              <a:rect l="l" t="t" r="r" b="b"/>
              <a:pathLst>
                <a:path w="4952059" h="812800">
                  <a:moveTo>
                    <a:pt x="0" y="0"/>
                  </a:moveTo>
                  <a:lnTo>
                    <a:pt x="4952059" y="0"/>
                  </a:lnTo>
                  <a:lnTo>
                    <a:pt x="4952059" y="812800"/>
                  </a:lnTo>
                  <a:lnTo>
                    <a:pt x="0" y="812800"/>
                  </a:lnTo>
                  <a:close/>
                </a:path>
              </a:pathLst>
            </a:custGeom>
            <a:solidFill>
              <a:srgbClr val="9687C1"/>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94913" y="0"/>
            <a:ext cx="4218866" cy="4369316"/>
          </a:xfrm>
          <a:custGeom>
            <a:avLst/>
            <a:gdLst/>
            <a:ahLst/>
            <a:cxnLst/>
            <a:rect l="l" t="t" r="r" b="b"/>
            <a:pathLst>
              <a:path w="4218866" h="4369316">
                <a:moveTo>
                  <a:pt x="0" y="0"/>
                </a:moveTo>
                <a:lnTo>
                  <a:pt x="4218866" y="0"/>
                </a:lnTo>
                <a:lnTo>
                  <a:pt x="4218866" y="4369316"/>
                </a:lnTo>
                <a:lnTo>
                  <a:pt x="0" y="4369316"/>
                </a:lnTo>
                <a:lnTo>
                  <a:pt x="0" y="0"/>
                </a:lnTo>
                <a:close/>
              </a:path>
            </a:pathLst>
          </a:custGeom>
          <a:blipFill>
            <a:blip r:embed="rId2"/>
            <a:stretch>
              <a:fillRect/>
            </a:stretch>
          </a:blipFill>
        </p:spPr>
      </p:sp>
      <p:grpSp>
        <p:nvGrpSpPr>
          <p:cNvPr id="6" name="Group 6"/>
          <p:cNvGrpSpPr/>
          <p:nvPr/>
        </p:nvGrpSpPr>
        <p:grpSpPr>
          <a:xfrm>
            <a:off x="8547994" y="4972858"/>
            <a:ext cx="4038740" cy="3140334"/>
            <a:chOff x="0" y="0"/>
            <a:chExt cx="5384986" cy="4187112"/>
          </a:xfrm>
        </p:grpSpPr>
        <p:grpSp>
          <p:nvGrpSpPr>
            <p:cNvPr id="7" name="Group 7"/>
            <p:cNvGrpSpPr/>
            <p:nvPr/>
          </p:nvGrpSpPr>
          <p:grpSpPr>
            <a:xfrm>
              <a:off x="0" y="0"/>
              <a:ext cx="5384986" cy="4187112"/>
              <a:chOff x="0" y="0"/>
              <a:chExt cx="2143627" cy="1666783"/>
            </a:xfrm>
          </p:grpSpPr>
          <p:sp>
            <p:nvSpPr>
              <p:cNvPr id="8" name="Freeform 8"/>
              <p:cNvSpPr/>
              <p:nvPr/>
            </p:nvSpPr>
            <p:spPr>
              <a:xfrm>
                <a:off x="0" y="0"/>
                <a:ext cx="2143627" cy="1666783"/>
              </a:xfrm>
              <a:custGeom>
                <a:avLst/>
                <a:gdLst/>
                <a:ahLst/>
                <a:cxnLst/>
                <a:rect l="l" t="t" r="r" b="b"/>
                <a:pathLst>
                  <a:path w="2143627" h="1666783">
                    <a:moveTo>
                      <a:pt x="0" y="0"/>
                    </a:moveTo>
                    <a:lnTo>
                      <a:pt x="2143627" y="0"/>
                    </a:lnTo>
                    <a:lnTo>
                      <a:pt x="2143627" y="1666783"/>
                    </a:lnTo>
                    <a:lnTo>
                      <a:pt x="0" y="1666783"/>
                    </a:lnTo>
                    <a:close/>
                  </a:path>
                </a:pathLst>
              </a:custGeom>
              <a:solidFill>
                <a:srgbClr val="000000"/>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98280" y="104312"/>
              <a:ext cx="5177537" cy="3934928"/>
            </a:xfrm>
            <a:custGeom>
              <a:avLst/>
              <a:gdLst/>
              <a:ahLst/>
              <a:cxnLst/>
              <a:rect l="l" t="t" r="r" b="b"/>
              <a:pathLst>
                <a:path w="5177537" h="3934928">
                  <a:moveTo>
                    <a:pt x="0" y="0"/>
                  </a:moveTo>
                  <a:lnTo>
                    <a:pt x="5177537" y="0"/>
                  </a:lnTo>
                  <a:lnTo>
                    <a:pt x="5177537" y="3934929"/>
                  </a:lnTo>
                  <a:lnTo>
                    <a:pt x="0" y="3934929"/>
                  </a:lnTo>
                  <a:lnTo>
                    <a:pt x="0" y="0"/>
                  </a:lnTo>
                  <a:close/>
                </a:path>
              </a:pathLst>
            </a:custGeom>
            <a:blipFill>
              <a:blip r:embed="rId3"/>
              <a:stretch>
                <a:fillRect/>
              </a:stretch>
            </a:blipFill>
          </p:spPr>
        </p:sp>
      </p:grpSp>
      <p:sp>
        <p:nvSpPr>
          <p:cNvPr id="11" name="Freeform 11"/>
          <p:cNvSpPr/>
          <p:nvPr/>
        </p:nvSpPr>
        <p:spPr>
          <a:xfrm>
            <a:off x="6602545" y="1441158"/>
            <a:ext cx="3172558" cy="1220215"/>
          </a:xfrm>
          <a:custGeom>
            <a:avLst/>
            <a:gdLst/>
            <a:ahLst/>
            <a:cxnLst/>
            <a:rect l="l" t="t" r="r" b="b"/>
            <a:pathLst>
              <a:path w="3172558" h="1220215">
                <a:moveTo>
                  <a:pt x="0" y="0"/>
                </a:moveTo>
                <a:lnTo>
                  <a:pt x="3172558" y="0"/>
                </a:lnTo>
                <a:lnTo>
                  <a:pt x="3172558" y="1220215"/>
                </a:lnTo>
                <a:lnTo>
                  <a:pt x="0" y="1220215"/>
                </a:lnTo>
                <a:lnTo>
                  <a:pt x="0" y="0"/>
                </a:lnTo>
                <a:close/>
              </a:path>
            </a:pathLst>
          </a:custGeom>
          <a:blipFill>
            <a:blip r:embed="rId4"/>
            <a:stretch>
              <a:fillRect/>
            </a:stretch>
          </a:blipFill>
        </p:spPr>
      </p:sp>
      <p:sp>
        <p:nvSpPr>
          <p:cNvPr id="12" name="Freeform 12"/>
          <p:cNvSpPr/>
          <p:nvPr/>
        </p:nvSpPr>
        <p:spPr>
          <a:xfrm>
            <a:off x="13313515" y="2228796"/>
            <a:ext cx="4623662" cy="2914704"/>
          </a:xfrm>
          <a:custGeom>
            <a:avLst/>
            <a:gdLst/>
            <a:ahLst/>
            <a:cxnLst/>
            <a:rect l="l" t="t" r="r" b="b"/>
            <a:pathLst>
              <a:path w="4623662" h="2914704">
                <a:moveTo>
                  <a:pt x="0" y="0"/>
                </a:moveTo>
                <a:lnTo>
                  <a:pt x="4623662" y="0"/>
                </a:lnTo>
                <a:lnTo>
                  <a:pt x="4623662" y="2914704"/>
                </a:lnTo>
                <a:lnTo>
                  <a:pt x="0" y="2914704"/>
                </a:lnTo>
                <a:lnTo>
                  <a:pt x="0" y="0"/>
                </a:lnTo>
                <a:close/>
              </a:path>
            </a:pathLst>
          </a:custGeom>
          <a:blipFill>
            <a:blip r:embed="rId5"/>
            <a:stretch>
              <a:fillRect/>
            </a:stretch>
          </a:blipFill>
        </p:spPr>
      </p:sp>
      <p:grpSp>
        <p:nvGrpSpPr>
          <p:cNvPr id="13" name="Group 13"/>
          <p:cNvGrpSpPr/>
          <p:nvPr/>
        </p:nvGrpSpPr>
        <p:grpSpPr>
          <a:xfrm>
            <a:off x="16464263" y="3215210"/>
            <a:ext cx="353283" cy="93358"/>
            <a:chOff x="0" y="0"/>
            <a:chExt cx="93046" cy="24588"/>
          </a:xfrm>
        </p:grpSpPr>
        <p:sp>
          <p:nvSpPr>
            <p:cNvPr id="14" name="Freeform 14"/>
            <p:cNvSpPr/>
            <p:nvPr/>
          </p:nvSpPr>
          <p:spPr>
            <a:xfrm>
              <a:off x="0" y="0"/>
              <a:ext cx="93046" cy="24588"/>
            </a:xfrm>
            <a:custGeom>
              <a:avLst/>
              <a:gdLst/>
              <a:ahLst/>
              <a:cxnLst/>
              <a:rect l="l" t="t" r="r" b="b"/>
              <a:pathLst>
                <a:path w="93046" h="24588">
                  <a:moveTo>
                    <a:pt x="0" y="0"/>
                  </a:moveTo>
                  <a:lnTo>
                    <a:pt x="93046" y="0"/>
                  </a:lnTo>
                  <a:lnTo>
                    <a:pt x="93046" y="24588"/>
                  </a:lnTo>
                  <a:lnTo>
                    <a:pt x="0" y="24588"/>
                  </a:lnTo>
                  <a:close/>
                </a:path>
              </a:pathLst>
            </a:custGeom>
            <a:solidFill>
              <a:srgbClr val="F3EDEF"/>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rot="-2250327">
            <a:off x="3778962" y="2958521"/>
            <a:ext cx="3079863" cy="1391195"/>
          </a:xfrm>
          <a:custGeom>
            <a:avLst/>
            <a:gdLst/>
            <a:ahLst/>
            <a:cxnLst/>
            <a:rect l="l" t="t" r="r" b="b"/>
            <a:pathLst>
              <a:path w="3079863" h="1391195">
                <a:moveTo>
                  <a:pt x="0" y="0"/>
                </a:moveTo>
                <a:lnTo>
                  <a:pt x="3079862" y="0"/>
                </a:lnTo>
                <a:lnTo>
                  <a:pt x="3079862" y="1391195"/>
                </a:lnTo>
                <a:lnTo>
                  <a:pt x="0" y="13911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rot="3719905">
            <a:off x="8850695" y="3193994"/>
            <a:ext cx="2690600" cy="1215363"/>
          </a:xfrm>
          <a:custGeom>
            <a:avLst/>
            <a:gdLst/>
            <a:ahLst/>
            <a:cxnLst/>
            <a:rect l="l" t="t" r="r" b="b"/>
            <a:pathLst>
              <a:path w="2690600" h="1215363">
                <a:moveTo>
                  <a:pt x="0" y="0"/>
                </a:moveTo>
                <a:lnTo>
                  <a:pt x="2690601" y="0"/>
                </a:lnTo>
                <a:lnTo>
                  <a:pt x="2690601" y="1215363"/>
                </a:lnTo>
                <a:lnTo>
                  <a:pt x="0" y="12153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rot="-2939099" flipV="1">
            <a:off x="12784629" y="5755489"/>
            <a:ext cx="2690600" cy="1215363"/>
          </a:xfrm>
          <a:custGeom>
            <a:avLst/>
            <a:gdLst/>
            <a:ahLst/>
            <a:cxnLst/>
            <a:rect l="l" t="t" r="r" b="b"/>
            <a:pathLst>
              <a:path w="2690600" h="1215363">
                <a:moveTo>
                  <a:pt x="0" y="1215362"/>
                </a:moveTo>
                <a:lnTo>
                  <a:pt x="2690601" y="1215362"/>
                </a:lnTo>
                <a:lnTo>
                  <a:pt x="2690601" y="0"/>
                </a:lnTo>
                <a:lnTo>
                  <a:pt x="0" y="0"/>
                </a:lnTo>
                <a:lnTo>
                  <a:pt x="0" y="1215362"/>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Freeform 19"/>
          <p:cNvSpPr/>
          <p:nvPr/>
        </p:nvSpPr>
        <p:spPr>
          <a:xfrm>
            <a:off x="453026" y="5143500"/>
            <a:ext cx="6441483" cy="3022129"/>
          </a:xfrm>
          <a:custGeom>
            <a:avLst/>
            <a:gdLst/>
            <a:ahLst/>
            <a:cxnLst/>
            <a:rect l="l" t="t" r="r" b="b"/>
            <a:pathLst>
              <a:path w="6441483" h="3022129">
                <a:moveTo>
                  <a:pt x="0" y="0"/>
                </a:moveTo>
                <a:lnTo>
                  <a:pt x="6441482" y="0"/>
                </a:lnTo>
                <a:lnTo>
                  <a:pt x="6441482" y="3022129"/>
                </a:lnTo>
                <a:lnTo>
                  <a:pt x="0" y="3022129"/>
                </a:lnTo>
                <a:lnTo>
                  <a:pt x="0" y="0"/>
                </a:lnTo>
                <a:close/>
              </a:path>
            </a:pathLst>
          </a:custGeom>
          <a:blipFill>
            <a:blip r:embed="rId8"/>
            <a:stretch>
              <a:fillRect/>
            </a:stretch>
          </a:blipFill>
        </p:spPr>
      </p:sp>
      <p:sp>
        <p:nvSpPr>
          <p:cNvPr id="20" name="TextBox 20"/>
          <p:cNvSpPr txBox="1"/>
          <p:nvPr/>
        </p:nvSpPr>
        <p:spPr>
          <a:xfrm>
            <a:off x="841710" y="8348484"/>
            <a:ext cx="6122309" cy="563880"/>
          </a:xfrm>
          <a:prstGeom prst="rect">
            <a:avLst/>
          </a:prstGeom>
        </p:spPr>
        <p:txBody>
          <a:bodyPr lIns="0" tIns="0" rIns="0" bIns="0" rtlCol="0" anchor="t">
            <a:spAutoFit/>
          </a:bodyPr>
          <a:lstStyle/>
          <a:p>
            <a:pPr algn="ctr">
              <a:lnSpc>
                <a:spcPts val="4620"/>
              </a:lnSpc>
            </a:pPr>
            <a:r>
              <a:rPr lang="en-US" sz="3300">
                <a:solidFill>
                  <a:srgbClr val="FFFFFF"/>
                </a:solidFill>
                <a:latin typeface="League Spartan"/>
              </a:rPr>
              <a:t>Step 1: To go Closegap.org</a:t>
            </a:r>
          </a:p>
        </p:txBody>
      </p:sp>
      <p:sp>
        <p:nvSpPr>
          <p:cNvPr id="21" name="TextBox 21"/>
          <p:cNvSpPr txBox="1"/>
          <p:nvPr/>
        </p:nvSpPr>
        <p:spPr>
          <a:xfrm>
            <a:off x="5514629" y="661627"/>
            <a:ext cx="5709579" cy="563880"/>
          </a:xfrm>
          <a:prstGeom prst="rect">
            <a:avLst/>
          </a:prstGeom>
        </p:spPr>
        <p:txBody>
          <a:bodyPr lIns="0" tIns="0" rIns="0" bIns="0" rtlCol="0" anchor="t">
            <a:spAutoFit/>
          </a:bodyPr>
          <a:lstStyle/>
          <a:p>
            <a:pPr algn="ctr">
              <a:lnSpc>
                <a:spcPts val="4620"/>
              </a:lnSpc>
            </a:pPr>
            <a:r>
              <a:rPr lang="en-US" sz="3300">
                <a:solidFill>
                  <a:srgbClr val="FFFFFF"/>
                </a:solidFill>
                <a:latin typeface="League Spartan"/>
              </a:rPr>
              <a:t>Step 2 : Click "LOGIN" </a:t>
            </a:r>
          </a:p>
        </p:txBody>
      </p:sp>
      <p:sp>
        <p:nvSpPr>
          <p:cNvPr id="22" name="TextBox 22"/>
          <p:cNvSpPr txBox="1"/>
          <p:nvPr/>
        </p:nvSpPr>
        <p:spPr>
          <a:xfrm>
            <a:off x="7712574" y="8348484"/>
            <a:ext cx="5709579" cy="563880"/>
          </a:xfrm>
          <a:prstGeom prst="rect">
            <a:avLst/>
          </a:prstGeom>
        </p:spPr>
        <p:txBody>
          <a:bodyPr lIns="0" tIns="0" rIns="0" bIns="0" rtlCol="0" anchor="t">
            <a:spAutoFit/>
          </a:bodyPr>
          <a:lstStyle/>
          <a:p>
            <a:pPr algn="ctr">
              <a:lnSpc>
                <a:spcPts val="4620"/>
              </a:lnSpc>
            </a:pPr>
            <a:r>
              <a:rPr lang="en-US" sz="3300">
                <a:solidFill>
                  <a:srgbClr val="FFFFFF"/>
                </a:solidFill>
                <a:latin typeface="League Spartan"/>
              </a:rPr>
              <a:t>Step 3 : Sign In </a:t>
            </a:r>
          </a:p>
        </p:txBody>
      </p:sp>
      <p:sp>
        <p:nvSpPr>
          <p:cNvPr id="23" name="TextBox 23"/>
          <p:cNvSpPr txBox="1"/>
          <p:nvPr/>
        </p:nvSpPr>
        <p:spPr>
          <a:xfrm>
            <a:off x="12616521" y="767509"/>
            <a:ext cx="5709579" cy="1144905"/>
          </a:xfrm>
          <a:prstGeom prst="rect">
            <a:avLst/>
          </a:prstGeom>
        </p:spPr>
        <p:txBody>
          <a:bodyPr lIns="0" tIns="0" rIns="0" bIns="0" rtlCol="0" anchor="t">
            <a:spAutoFit/>
          </a:bodyPr>
          <a:lstStyle/>
          <a:p>
            <a:pPr algn="ctr">
              <a:lnSpc>
                <a:spcPts val="4620"/>
              </a:lnSpc>
            </a:pPr>
            <a:r>
              <a:rPr lang="en-US" sz="3300">
                <a:solidFill>
                  <a:srgbClr val="FFFFFF"/>
                </a:solidFill>
                <a:latin typeface="League Spartan"/>
              </a:rPr>
              <a:t>Step 4 : Complete your check-in with Cadet  </a:t>
            </a:r>
          </a:p>
        </p:txBody>
      </p:sp>
      <p:sp>
        <p:nvSpPr>
          <p:cNvPr id="24" name="Freeform 24"/>
          <p:cNvSpPr/>
          <p:nvPr/>
        </p:nvSpPr>
        <p:spPr>
          <a:xfrm>
            <a:off x="239975" y="9165888"/>
            <a:ext cx="788725" cy="830966"/>
          </a:xfrm>
          <a:custGeom>
            <a:avLst/>
            <a:gdLst/>
            <a:ahLst/>
            <a:cxnLst/>
            <a:rect l="l" t="t" r="r" b="b"/>
            <a:pathLst>
              <a:path w="788725" h="830966">
                <a:moveTo>
                  <a:pt x="0" y="0"/>
                </a:moveTo>
                <a:lnTo>
                  <a:pt x="788725" y="0"/>
                </a:lnTo>
                <a:lnTo>
                  <a:pt x="788725" y="830966"/>
                </a:lnTo>
                <a:lnTo>
                  <a:pt x="0" y="830966"/>
                </a:lnTo>
                <a:lnTo>
                  <a:pt x="0" y="0"/>
                </a:lnTo>
                <a:close/>
              </a:path>
            </a:pathLst>
          </a:custGeom>
          <a:blipFill>
            <a:blip r:embed="rId9"/>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687C1"/>
        </a:solidFill>
        <a:effectLst/>
      </p:bgPr>
    </p:bg>
    <p:spTree>
      <p:nvGrpSpPr>
        <p:cNvPr id="1" name=""/>
        <p:cNvGrpSpPr/>
        <p:nvPr/>
      </p:nvGrpSpPr>
      <p:grpSpPr>
        <a:xfrm>
          <a:off x="0" y="0"/>
          <a:ext cx="0" cy="0"/>
          <a:chOff x="0" y="0"/>
          <a:chExt cx="0" cy="0"/>
        </a:xfrm>
      </p:grpSpPr>
      <p:sp>
        <p:nvSpPr>
          <p:cNvPr id="2" name="Freeform 2"/>
          <p:cNvSpPr/>
          <p:nvPr/>
        </p:nvSpPr>
        <p:spPr>
          <a:xfrm>
            <a:off x="5104444" y="3115124"/>
            <a:ext cx="8079113" cy="6624872"/>
          </a:xfrm>
          <a:custGeom>
            <a:avLst/>
            <a:gdLst/>
            <a:ahLst/>
            <a:cxnLst/>
            <a:rect l="l" t="t" r="r" b="b"/>
            <a:pathLst>
              <a:path w="8079113" h="6624872">
                <a:moveTo>
                  <a:pt x="0" y="0"/>
                </a:moveTo>
                <a:lnTo>
                  <a:pt x="8079112" y="0"/>
                </a:lnTo>
                <a:lnTo>
                  <a:pt x="8079112" y="6624872"/>
                </a:lnTo>
                <a:lnTo>
                  <a:pt x="0" y="6624872"/>
                </a:lnTo>
                <a:lnTo>
                  <a:pt x="0" y="0"/>
                </a:lnTo>
                <a:close/>
              </a:path>
            </a:pathLst>
          </a:custGeom>
          <a:blipFill>
            <a:blip r:embed="rId2"/>
            <a:stretch>
              <a:fillRect/>
            </a:stretch>
          </a:blipFill>
        </p:spPr>
      </p:sp>
      <p:sp>
        <p:nvSpPr>
          <p:cNvPr id="3" name="TextBox 3"/>
          <p:cNvSpPr txBox="1"/>
          <p:nvPr/>
        </p:nvSpPr>
        <p:spPr>
          <a:xfrm>
            <a:off x="1236055" y="550342"/>
            <a:ext cx="15815890" cy="1377949"/>
          </a:xfrm>
          <a:prstGeom prst="rect">
            <a:avLst/>
          </a:prstGeom>
        </p:spPr>
        <p:txBody>
          <a:bodyPr lIns="0" tIns="0" rIns="0" bIns="0" rtlCol="0" anchor="t">
            <a:spAutoFit/>
          </a:bodyPr>
          <a:lstStyle/>
          <a:p>
            <a:pPr algn="ctr">
              <a:lnSpc>
                <a:spcPts val="11200"/>
              </a:lnSpc>
            </a:pPr>
            <a:r>
              <a:rPr lang="en-US" sz="8000">
                <a:solidFill>
                  <a:srgbClr val="FFFFFF"/>
                </a:solidFill>
                <a:latin typeface="League Spartan"/>
              </a:rPr>
              <a:t>Questions before we take off?</a:t>
            </a:r>
          </a:p>
        </p:txBody>
      </p:sp>
      <p:sp>
        <p:nvSpPr>
          <p:cNvPr id="4" name="Freeform 4"/>
          <p:cNvSpPr/>
          <p:nvPr/>
        </p:nvSpPr>
        <p:spPr>
          <a:xfrm>
            <a:off x="239975" y="9165888"/>
            <a:ext cx="788725" cy="830966"/>
          </a:xfrm>
          <a:custGeom>
            <a:avLst/>
            <a:gdLst/>
            <a:ahLst/>
            <a:cxnLst/>
            <a:rect l="l" t="t" r="r" b="b"/>
            <a:pathLst>
              <a:path w="788725" h="830966">
                <a:moveTo>
                  <a:pt x="0" y="0"/>
                </a:moveTo>
                <a:lnTo>
                  <a:pt x="788725" y="0"/>
                </a:lnTo>
                <a:lnTo>
                  <a:pt x="788725" y="830966"/>
                </a:lnTo>
                <a:lnTo>
                  <a:pt x="0" y="830966"/>
                </a:lnTo>
                <a:lnTo>
                  <a:pt x="0" y="0"/>
                </a:lnTo>
                <a:close/>
              </a:path>
            </a:pathLst>
          </a:custGeom>
          <a:blipFill>
            <a:blip r:embed="rId3"/>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427"/>
            </a:stretch>
          </a:blipFill>
        </p:spPr>
      </p:sp>
      <p:sp>
        <p:nvSpPr>
          <p:cNvPr id="3" name="Freeform 3"/>
          <p:cNvSpPr/>
          <p:nvPr/>
        </p:nvSpPr>
        <p:spPr>
          <a:xfrm rot="359386">
            <a:off x="3422355" y="1028700"/>
            <a:ext cx="2919825" cy="1868688"/>
          </a:xfrm>
          <a:custGeom>
            <a:avLst/>
            <a:gdLst/>
            <a:ahLst/>
            <a:cxnLst/>
            <a:rect l="l" t="t" r="r" b="b"/>
            <a:pathLst>
              <a:path w="2919825" h="1868688">
                <a:moveTo>
                  <a:pt x="0" y="0"/>
                </a:moveTo>
                <a:lnTo>
                  <a:pt x="2919825" y="0"/>
                </a:lnTo>
                <a:lnTo>
                  <a:pt x="2919825" y="1868688"/>
                </a:lnTo>
                <a:lnTo>
                  <a:pt x="0" y="18686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5400000">
            <a:off x="15153489" y="705761"/>
            <a:ext cx="2176242" cy="2514566"/>
          </a:xfrm>
          <a:custGeom>
            <a:avLst/>
            <a:gdLst/>
            <a:ahLst/>
            <a:cxnLst/>
            <a:rect l="l" t="t" r="r" b="b"/>
            <a:pathLst>
              <a:path w="2176242" h="2514566">
                <a:moveTo>
                  <a:pt x="0" y="0"/>
                </a:moveTo>
                <a:lnTo>
                  <a:pt x="2176243" y="0"/>
                </a:lnTo>
                <a:lnTo>
                  <a:pt x="2176243" y="2514566"/>
                </a:lnTo>
                <a:lnTo>
                  <a:pt x="0" y="25145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3102764" y="4760559"/>
            <a:ext cx="2708748" cy="2319365"/>
          </a:xfrm>
          <a:custGeom>
            <a:avLst/>
            <a:gdLst/>
            <a:ahLst/>
            <a:cxnLst/>
            <a:rect l="l" t="t" r="r" b="b"/>
            <a:pathLst>
              <a:path w="2708748" h="2319365">
                <a:moveTo>
                  <a:pt x="0" y="0"/>
                </a:moveTo>
                <a:lnTo>
                  <a:pt x="2708748" y="0"/>
                </a:lnTo>
                <a:lnTo>
                  <a:pt x="2708748" y="2319365"/>
                </a:lnTo>
                <a:lnTo>
                  <a:pt x="0" y="23193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TextBox 6"/>
          <p:cNvSpPr txBox="1"/>
          <p:nvPr/>
        </p:nvSpPr>
        <p:spPr>
          <a:xfrm>
            <a:off x="2017576" y="5753871"/>
            <a:ext cx="3877338" cy="1749425"/>
          </a:xfrm>
          <a:prstGeom prst="rect">
            <a:avLst/>
          </a:prstGeom>
        </p:spPr>
        <p:txBody>
          <a:bodyPr lIns="0" tIns="0" rIns="0" bIns="0" rtlCol="0" anchor="t">
            <a:spAutoFit/>
          </a:bodyPr>
          <a:lstStyle/>
          <a:p>
            <a:pPr algn="ctr">
              <a:lnSpc>
                <a:spcPts val="7000"/>
              </a:lnSpc>
            </a:pPr>
            <a:r>
              <a:rPr lang="en-US" sz="5000">
                <a:solidFill>
                  <a:srgbClr val="FFFFFF"/>
                </a:solidFill>
                <a:latin typeface="League Spartan"/>
              </a:rPr>
              <a:t>Meet my  crewmates! </a:t>
            </a:r>
          </a:p>
        </p:txBody>
      </p:sp>
      <p:sp>
        <p:nvSpPr>
          <p:cNvPr id="7" name="TextBox 7"/>
          <p:cNvSpPr txBox="1"/>
          <p:nvPr/>
        </p:nvSpPr>
        <p:spPr>
          <a:xfrm>
            <a:off x="3676651" y="1534011"/>
            <a:ext cx="2919825" cy="1057275"/>
          </a:xfrm>
          <a:prstGeom prst="rect">
            <a:avLst/>
          </a:prstGeom>
        </p:spPr>
        <p:txBody>
          <a:bodyPr lIns="0" tIns="0" rIns="0" bIns="0" rtlCol="0" anchor="t">
            <a:spAutoFit/>
          </a:bodyPr>
          <a:lstStyle/>
          <a:p>
            <a:pPr algn="ctr">
              <a:lnSpc>
                <a:spcPts val="4200"/>
              </a:lnSpc>
            </a:pPr>
            <a:r>
              <a:rPr lang="en-US" sz="3000">
                <a:solidFill>
                  <a:srgbClr val="270235"/>
                </a:solidFill>
                <a:latin typeface="League Spartan"/>
              </a:rPr>
              <a:t>Hello! </a:t>
            </a:r>
          </a:p>
          <a:p>
            <a:pPr algn="ctr">
              <a:lnSpc>
                <a:spcPts val="4200"/>
              </a:lnSpc>
            </a:pPr>
            <a:r>
              <a:rPr lang="en-US" sz="3000">
                <a:solidFill>
                  <a:srgbClr val="270235"/>
                </a:solidFill>
                <a:latin typeface="League Spartan"/>
              </a:rPr>
              <a:t>I'm Leni!</a:t>
            </a:r>
          </a:p>
        </p:txBody>
      </p:sp>
      <p:sp>
        <p:nvSpPr>
          <p:cNvPr id="8" name="TextBox 8"/>
          <p:cNvSpPr txBox="1"/>
          <p:nvPr/>
        </p:nvSpPr>
        <p:spPr>
          <a:xfrm>
            <a:off x="15416562" y="1339474"/>
            <a:ext cx="2514566" cy="1180465"/>
          </a:xfrm>
          <a:prstGeom prst="rect">
            <a:avLst/>
          </a:prstGeom>
        </p:spPr>
        <p:txBody>
          <a:bodyPr lIns="0" tIns="0" rIns="0" bIns="0" rtlCol="0" anchor="t">
            <a:spAutoFit/>
          </a:bodyPr>
          <a:lstStyle/>
          <a:p>
            <a:pPr algn="ctr">
              <a:lnSpc>
                <a:spcPts val="4759"/>
              </a:lnSpc>
            </a:pPr>
            <a:r>
              <a:rPr lang="en-US" sz="3399">
                <a:solidFill>
                  <a:srgbClr val="270235"/>
                </a:solidFill>
                <a:latin typeface="League Spartan"/>
              </a:rPr>
              <a:t>ILo, </a:t>
            </a:r>
          </a:p>
          <a:p>
            <a:pPr algn="ctr">
              <a:lnSpc>
                <a:spcPts val="4759"/>
              </a:lnSpc>
            </a:pPr>
            <a:r>
              <a:rPr lang="en-US" sz="3399">
                <a:solidFill>
                  <a:srgbClr val="270235"/>
                </a:solidFill>
                <a:latin typeface="League Spartan"/>
              </a:rPr>
              <a:t>here!</a:t>
            </a:r>
          </a:p>
        </p:txBody>
      </p:sp>
      <p:sp>
        <p:nvSpPr>
          <p:cNvPr id="9" name="TextBox 9"/>
          <p:cNvSpPr txBox="1"/>
          <p:nvPr/>
        </p:nvSpPr>
        <p:spPr>
          <a:xfrm>
            <a:off x="13102764" y="5296671"/>
            <a:ext cx="2708748" cy="1057275"/>
          </a:xfrm>
          <a:prstGeom prst="rect">
            <a:avLst/>
          </a:prstGeom>
        </p:spPr>
        <p:txBody>
          <a:bodyPr lIns="0" tIns="0" rIns="0" bIns="0" rtlCol="0" anchor="t">
            <a:spAutoFit/>
          </a:bodyPr>
          <a:lstStyle/>
          <a:p>
            <a:pPr algn="ctr">
              <a:lnSpc>
                <a:spcPts val="4200"/>
              </a:lnSpc>
            </a:pPr>
            <a:r>
              <a:rPr lang="en-US" sz="3000">
                <a:solidFill>
                  <a:srgbClr val="270235"/>
                </a:solidFill>
                <a:latin typeface="League Spartan"/>
              </a:rPr>
              <a:t>Howdy, I'm Astrid!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687C1"/>
        </a:solidFill>
        <a:effectLst/>
      </p:bgPr>
    </p:bg>
    <p:spTree>
      <p:nvGrpSpPr>
        <p:cNvPr id="1" name=""/>
        <p:cNvGrpSpPr/>
        <p:nvPr/>
      </p:nvGrpSpPr>
      <p:grpSpPr>
        <a:xfrm>
          <a:off x="0" y="0"/>
          <a:ext cx="0" cy="0"/>
          <a:chOff x="0" y="0"/>
          <a:chExt cx="0" cy="0"/>
        </a:xfrm>
      </p:grpSpPr>
      <p:sp>
        <p:nvSpPr>
          <p:cNvPr id="2" name="TextBox 2"/>
          <p:cNvSpPr txBox="1"/>
          <p:nvPr/>
        </p:nvSpPr>
        <p:spPr>
          <a:xfrm>
            <a:off x="3600619" y="866775"/>
            <a:ext cx="11617523" cy="1451873"/>
          </a:xfrm>
          <a:prstGeom prst="rect">
            <a:avLst/>
          </a:prstGeom>
        </p:spPr>
        <p:txBody>
          <a:bodyPr lIns="0" tIns="0" rIns="0" bIns="0" rtlCol="0" anchor="t">
            <a:spAutoFit/>
          </a:bodyPr>
          <a:lstStyle/>
          <a:p>
            <a:pPr algn="ctr">
              <a:lnSpc>
                <a:spcPts val="11850"/>
              </a:lnSpc>
            </a:pPr>
            <a:r>
              <a:rPr lang="en-US" sz="8464" dirty="0">
                <a:solidFill>
                  <a:srgbClr val="FFFFFF"/>
                </a:solidFill>
                <a:latin typeface="League Spartan"/>
              </a:rPr>
              <a:t>Do's and Don't Video</a:t>
            </a:r>
          </a:p>
        </p:txBody>
      </p:sp>
      <p:sp>
        <p:nvSpPr>
          <p:cNvPr id="4" name="Freeform 4"/>
          <p:cNvSpPr/>
          <p:nvPr/>
        </p:nvSpPr>
        <p:spPr>
          <a:xfrm>
            <a:off x="239975" y="9165888"/>
            <a:ext cx="788725" cy="830966"/>
          </a:xfrm>
          <a:custGeom>
            <a:avLst/>
            <a:gdLst/>
            <a:ahLst/>
            <a:cxnLst/>
            <a:rect l="l" t="t" r="r" b="b"/>
            <a:pathLst>
              <a:path w="788725" h="830966">
                <a:moveTo>
                  <a:pt x="0" y="0"/>
                </a:moveTo>
                <a:lnTo>
                  <a:pt x="788725" y="0"/>
                </a:lnTo>
                <a:lnTo>
                  <a:pt x="788725" y="830966"/>
                </a:lnTo>
                <a:lnTo>
                  <a:pt x="0" y="830966"/>
                </a:lnTo>
                <a:lnTo>
                  <a:pt x="0" y="0"/>
                </a:lnTo>
                <a:close/>
              </a:path>
            </a:pathLst>
          </a:custGeom>
          <a:blipFill>
            <a:blip r:embed="rId3"/>
            <a:stretch>
              <a:fillRect/>
            </a:stretch>
          </a:blipFill>
        </p:spPr>
      </p:sp>
      <p:pic>
        <p:nvPicPr>
          <p:cNvPr id="5" name="Online Media 4" descr="Do's and Don'ts Demo for Kids, from Closegap!">
            <a:hlinkClick r:id="" action="ppaction://media"/>
            <a:extLst>
              <a:ext uri="{FF2B5EF4-FFF2-40B4-BE49-F238E27FC236}">
                <a16:creationId xmlns:a16="http://schemas.microsoft.com/office/drawing/2014/main" id="{1A20BDB0-3C3D-89A7-200C-635F3A332B10}"/>
              </a:ext>
            </a:extLst>
          </p:cNvPr>
          <p:cNvPicPr>
            <a:picLocks noRot="1" noChangeAspect="1"/>
          </p:cNvPicPr>
          <p:nvPr>
            <a:videoFile r:link="rId1"/>
          </p:nvPr>
        </p:nvPicPr>
        <p:blipFill>
          <a:blip r:embed="rId4"/>
          <a:stretch>
            <a:fillRect/>
          </a:stretch>
        </p:blipFill>
        <p:spPr>
          <a:xfrm>
            <a:off x="3600619" y="2732532"/>
            <a:ext cx="11617523" cy="65639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687C1"/>
        </a:solidFill>
        <a:effectLst/>
      </p:bgPr>
    </p:bg>
    <p:spTree>
      <p:nvGrpSpPr>
        <p:cNvPr id="1" name=""/>
        <p:cNvGrpSpPr/>
        <p:nvPr/>
      </p:nvGrpSpPr>
      <p:grpSpPr>
        <a:xfrm>
          <a:off x="0" y="0"/>
          <a:ext cx="0" cy="0"/>
          <a:chOff x="0" y="0"/>
          <a:chExt cx="0" cy="0"/>
        </a:xfrm>
      </p:grpSpPr>
      <p:sp>
        <p:nvSpPr>
          <p:cNvPr id="2" name="Freeform 2"/>
          <p:cNvSpPr/>
          <p:nvPr/>
        </p:nvSpPr>
        <p:spPr>
          <a:xfrm>
            <a:off x="3655624" y="273105"/>
            <a:ext cx="15680171" cy="9564904"/>
          </a:xfrm>
          <a:custGeom>
            <a:avLst/>
            <a:gdLst/>
            <a:ahLst/>
            <a:cxnLst/>
            <a:rect l="l" t="t" r="r" b="b"/>
            <a:pathLst>
              <a:path w="15680171" h="9564904">
                <a:moveTo>
                  <a:pt x="0" y="0"/>
                </a:moveTo>
                <a:lnTo>
                  <a:pt x="15680171" y="0"/>
                </a:lnTo>
                <a:lnTo>
                  <a:pt x="15680171" y="9564904"/>
                </a:lnTo>
                <a:lnTo>
                  <a:pt x="0" y="9564904"/>
                </a:lnTo>
                <a:lnTo>
                  <a:pt x="0" y="0"/>
                </a:lnTo>
                <a:close/>
              </a:path>
            </a:pathLst>
          </a:custGeom>
          <a:blipFill>
            <a:blip r:embed="rId2"/>
            <a:stretch>
              <a:fillRect/>
            </a:stretch>
          </a:blipFill>
        </p:spPr>
      </p:sp>
      <p:sp>
        <p:nvSpPr>
          <p:cNvPr id="3" name="Freeform 3"/>
          <p:cNvSpPr/>
          <p:nvPr/>
        </p:nvSpPr>
        <p:spPr>
          <a:xfrm>
            <a:off x="2707497" y="4942586"/>
            <a:ext cx="2581494" cy="4223302"/>
          </a:xfrm>
          <a:custGeom>
            <a:avLst/>
            <a:gdLst/>
            <a:ahLst/>
            <a:cxnLst/>
            <a:rect l="l" t="t" r="r" b="b"/>
            <a:pathLst>
              <a:path w="2581494" h="4223302">
                <a:moveTo>
                  <a:pt x="0" y="0"/>
                </a:moveTo>
                <a:lnTo>
                  <a:pt x="2581494" y="0"/>
                </a:lnTo>
                <a:lnTo>
                  <a:pt x="2581494" y="4223302"/>
                </a:lnTo>
                <a:lnTo>
                  <a:pt x="0" y="4223302"/>
                </a:lnTo>
                <a:lnTo>
                  <a:pt x="0" y="0"/>
                </a:lnTo>
                <a:close/>
              </a:path>
            </a:pathLst>
          </a:custGeom>
          <a:blipFill>
            <a:blip r:embed="rId3"/>
            <a:stretch>
              <a:fillRect/>
            </a:stretch>
          </a:blipFill>
        </p:spPr>
      </p:sp>
      <p:sp>
        <p:nvSpPr>
          <p:cNvPr id="4" name="Freeform 4"/>
          <p:cNvSpPr/>
          <p:nvPr/>
        </p:nvSpPr>
        <p:spPr>
          <a:xfrm>
            <a:off x="239975" y="273105"/>
            <a:ext cx="5249267" cy="4494685"/>
          </a:xfrm>
          <a:custGeom>
            <a:avLst/>
            <a:gdLst/>
            <a:ahLst/>
            <a:cxnLst/>
            <a:rect l="l" t="t" r="r" b="b"/>
            <a:pathLst>
              <a:path w="5249267" h="4494685">
                <a:moveTo>
                  <a:pt x="0" y="0"/>
                </a:moveTo>
                <a:lnTo>
                  <a:pt x="5249267" y="0"/>
                </a:lnTo>
                <a:lnTo>
                  <a:pt x="5249267" y="4494685"/>
                </a:lnTo>
                <a:lnTo>
                  <a:pt x="0" y="44946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780094" y="981075"/>
            <a:ext cx="3968778" cy="2724886"/>
          </a:xfrm>
          <a:prstGeom prst="rect">
            <a:avLst/>
          </a:prstGeom>
        </p:spPr>
        <p:txBody>
          <a:bodyPr lIns="0" tIns="0" rIns="0" bIns="0" rtlCol="0" anchor="t">
            <a:spAutoFit/>
          </a:bodyPr>
          <a:lstStyle/>
          <a:p>
            <a:pPr algn="ctr">
              <a:lnSpc>
                <a:spcPts val="3634"/>
              </a:lnSpc>
            </a:pPr>
            <a:r>
              <a:rPr lang="en-US" sz="2596">
                <a:solidFill>
                  <a:srgbClr val="250132"/>
                </a:solidFill>
                <a:latin typeface="League Spartan"/>
              </a:rPr>
              <a:t> Here are the 8 planets in our emotional solar system! Each planet has its own moons that describe physical feelings. </a:t>
            </a:r>
          </a:p>
        </p:txBody>
      </p:sp>
      <p:sp>
        <p:nvSpPr>
          <p:cNvPr id="6" name="Freeform 6"/>
          <p:cNvSpPr/>
          <p:nvPr/>
        </p:nvSpPr>
        <p:spPr>
          <a:xfrm>
            <a:off x="239975" y="9165888"/>
            <a:ext cx="788725" cy="830966"/>
          </a:xfrm>
          <a:custGeom>
            <a:avLst/>
            <a:gdLst/>
            <a:ahLst/>
            <a:cxnLst/>
            <a:rect l="l" t="t" r="r" b="b"/>
            <a:pathLst>
              <a:path w="788725" h="830966">
                <a:moveTo>
                  <a:pt x="0" y="0"/>
                </a:moveTo>
                <a:lnTo>
                  <a:pt x="788725" y="0"/>
                </a:lnTo>
                <a:lnTo>
                  <a:pt x="788725" y="830966"/>
                </a:lnTo>
                <a:lnTo>
                  <a:pt x="0" y="830966"/>
                </a:lnTo>
                <a:lnTo>
                  <a:pt x="0" y="0"/>
                </a:lnTo>
                <a:close/>
              </a:path>
            </a:pathLst>
          </a:custGeom>
          <a:blipFill>
            <a:blip r:embed="rId6"/>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00439"/>
        </a:solidFill>
        <a:effectLst/>
      </p:bgPr>
    </p:bg>
    <p:spTree>
      <p:nvGrpSpPr>
        <p:cNvPr id="1" name=""/>
        <p:cNvGrpSpPr/>
        <p:nvPr/>
      </p:nvGrpSpPr>
      <p:grpSpPr>
        <a:xfrm>
          <a:off x="0" y="0"/>
          <a:ext cx="0" cy="0"/>
          <a:chOff x="0" y="0"/>
          <a:chExt cx="0" cy="0"/>
        </a:xfrm>
      </p:grpSpPr>
      <p:sp>
        <p:nvSpPr>
          <p:cNvPr id="2" name="Freeform 2"/>
          <p:cNvSpPr/>
          <p:nvPr/>
        </p:nvSpPr>
        <p:spPr>
          <a:xfrm>
            <a:off x="1931047" y="1914016"/>
            <a:ext cx="5094397" cy="5094397"/>
          </a:xfrm>
          <a:custGeom>
            <a:avLst/>
            <a:gdLst/>
            <a:ahLst/>
            <a:cxnLst/>
            <a:rect l="l" t="t" r="r" b="b"/>
            <a:pathLst>
              <a:path w="5094397" h="5094397">
                <a:moveTo>
                  <a:pt x="0" y="0"/>
                </a:moveTo>
                <a:lnTo>
                  <a:pt x="5094396" y="0"/>
                </a:lnTo>
                <a:lnTo>
                  <a:pt x="5094396" y="5094397"/>
                </a:lnTo>
                <a:lnTo>
                  <a:pt x="0" y="5094397"/>
                </a:lnTo>
                <a:lnTo>
                  <a:pt x="0" y="0"/>
                </a:lnTo>
                <a:close/>
              </a:path>
            </a:pathLst>
          </a:custGeom>
          <a:blipFill>
            <a:blip r:embed="rId2"/>
            <a:stretch>
              <a:fillRect/>
            </a:stretch>
          </a:blipFill>
        </p:spPr>
      </p:sp>
      <p:grpSp>
        <p:nvGrpSpPr>
          <p:cNvPr id="3" name="Group 3"/>
          <p:cNvGrpSpPr/>
          <p:nvPr/>
        </p:nvGrpSpPr>
        <p:grpSpPr>
          <a:xfrm>
            <a:off x="0" y="8710661"/>
            <a:ext cx="18288000" cy="1576339"/>
            <a:chOff x="0" y="0"/>
            <a:chExt cx="4952059" cy="812800"/>
          </a:xfrm>
        </p:grpSpPr>
        <p:sp>
          <p:nvSpPr>
            <p:cNvPr id="4" name="Freeform 4"/>
            <p:cNvSpPr/>
            <p:nvPr/>
          </p:nvSpPr>
          <p:spPr>
            <a:xfrm>
              <a:off x="0" y="0"/>
              <a:ext cx="4952059" cy="812800"/>
            </a:xfrm>
            <a:custGeom>
              <a:avLst/>
              <a:gdLst/>
              <a:ahLst/>
              <a:cxnLst/>
              <a:rect l="l" t="t" r="r" b="b"/>
              <a:pathLst>
                <a:path w="4952059" h="812800">
                  <a:moveTo>
                    <a:pt x="0" y="0"/>
                  </a:moveTo>
                  <a:lnTo>
                    <a:pt x="4952059" y="0"/>
                  </a:lnTo>
                  <a:lnTo>
                    <a:pt x="4952059" y="812800"/>
                  </a:lnTo>
                  <a:lnTo>
                    <a:pt x="0" y="812800"/>
                  </a:lnTo>
                  <a:close/>
                </a:path>
              </a:pathLst>
            </a:custGeom>
            <a:solidFill>
              <a:srgbClr val="9687C1"/>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243496" y="8897616"/>
            <a:ext cx="17787674" cy="1251320"/>
            <a:chOff x="0" y="0"/>
            <a:chExt cx="23716898" cy="1668427"/>
          </a:xfrm>
        </p:grpSpPr>
        <p:sp>
          <p:nvSpPr>
            <p:cNvPr id="7" name="Freeform 7"/>
            <p:cNvSpPr/>
            <p:nvPr/>
          </p:nvSpPr>
          <p:spPr>
            <a:xfrm>
              <a:off x="0" y="0"/>
              <a:ext cx="1668427" cy="1668427"/>
            </a:xfrm>
            <a:custGeom>
              <a:avLst/>
              <a:gdLst/>
              <a:ahLst/>
              <a:cxnLst/>
              <a:rect l="l" t="t" r="r" b="b"/>
              <a:pathLst>
                <a:path w="1668427" h="1668427">
                  <a:moveTo>
                    <a:pt x="0" y="0"/>
                  </a:moveTo>
                  <a:lnTo>
                    <a:pt x="1668427" y="0"/>
                  </a:lnTo>
                  <a:lnTo>
                    <a:pt x="1668427" y="1668427"/>
                  </a:lnTo>
                  <a:lnTo>
                    <a:pt x="0" y="1668427"/>
                  </a:lnTo>
                  <a:lnTo>
                    <a:pt x="0" y="0"/>
                  </a:lnTo>
                  <a:close/>
                </a:path>
              </a:pathLst>
            </a:custGeom>
            <a:blipFill>
              <a:blip r:embed="rId3"/>
              <a:stretch>
                <a:fillRect/>
              </a:stretch>
            </a:blipFill>
          </p:spPr>
        </p:sp>
        <p:sp>
          <p:nvSpPr>
            <p:cNvPr id="8" name="TextBox 8"/>
            <p:cNvSpPr txBox="1"/>
            <p:nvPr/>
          </p:nvSpPr>
          <p:spPr>
            <a:xfrm>
              <a:off x="7104923" y="423762"/>
              <a:ext cx="3498505" cy="698077"/>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Energetic</a:t>
              </a:r>
            </a:p>
          </p:txBody>
        </p:sp>
        <p:sp>
          <p:nvSpPr>
            <p:cNvPr id="9" name="TextBox 9"/>
            <p:cNvSpPr txBox="1"/>
            <p:nvPr/>
          </p:nvSpPr>
          <p:spPr>
            <a:xfrm>
              <a:off x="10535820" y="423762"/>
              <a:ext cx="2320771" cy="698077"/>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Warm </a:t>
              </a:r>
            </a:p>
          </p:txBody>
        </p:sp>
        <p:sp>
          <p:nvSpPr>
            <p:cNvPr id="10" name="TextBox 10"/>
            <p:cNvSpPr txBox="1"/>
            <p:nvPr/>
          </p:nvSpPr>
          <p:spPr>
            <a:xfrm>
              <a:off x="12788983" y="423762"/>
              <a:ext cx="4977117" cy="698077"/>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Light/ Bubbly</a:t>
              </a:r>
            </a:p>
          </p:txBody>
        </p:sp>
        <p:sp>
          <p:nvSpPr>
            <p:cNvPr id="11" name="TextBox 11"/>
            <p:cNvSpPr txBox="1"/>
            <p:nvPr/>
          </p:nvSpPr>
          <p:spPr>
            <a:xfrm>
              <a:off x="17698492" y="423762"/>
              <a:ext cx="2384501" cy="698077"/>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Awake</a:t>
              </a:r>
            </a:p>
          </p:txBody>
        </p:sp>
        <p:sp>
          <p:nvSpPr>
            <p:cNvPr id="12" name="TextBox 12"/>
            <p:cNvSpPr txBox="1"/>
            <p:nvPr/>
          </p:nvSpPr>
          <p:spPr>
            <a:xfrm>
              <a:off x="2017678" y="423762"/>
              <a:ext cx="5154853" cy="698077"/>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Heart Flutters</a:t>
              </a:r>
            </a:p>
          </p:txBody>
        </p:sp>
        <p:sp>
          <p:nvSpPr>
            <p:cNvPr id="13" name="TextBox 13"/>
            <p:cNvSpPr txBox="1"/>
            <p:nvPr/>
          </p:nvSpPr>
          <p:spPr>
            <a:xfrm>
              <a:off x="20015385" y="423762"/>
              <a:ext cx="3701513" cy="698077"/>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Relaxed</a:t>
              </a:r>
            </a:p>
          </p:txBody>
        </p:sp>
      </p:grpSp>
      <p:sp>
        <p:nvSpPr>
          <p:cNvPr id="14" name="TextBox 14"/>
          <p:cNvSpPr txBox="1"/>
          <p:nvPr/>
        </p:nvSpPr>
        <p:spPr>
          <a:xfrm>
            <a:off x="7800500" y="704850"/>
            <a:ext cx="9274312" cy="2870237"/>
          </a:xfrm>
          <a:prstGeom prst="rect">
            <a:avLst/>
          </a:prstGeom>
        </p:spPr>
        <p:txBody>
          <a:bodyPr lIns="0" tIns="0" rIns="0" bIns="0" rtlCol="0" anchor="t">
            <a:spAutoFit/>
          </a:bodyPr>
          <a:lstStyle/>
          <a:p>
            <a:pPr algn="ctr">
              <a:lnSpc>
                <a:spcPts val="23447"/>
              </a:lnSpc>
            </a:pPr>
            <a:r>
              <a:rPr lang="en-US" sz="16748">
                <a:solidFill>
                  <a:srgbClr val="FFFFFF"/>
                </a:solidFill>
                <a:latin typeface="League Spartan"/>
              </a:rPr>
              <a:t>Happy</a:t>
            </a:r>
          </a:p>
        </p:txBody>
      </p:sp>
      <p:sp>
        <p:nvSpPr>
          <p:cNvPr id="15" name="TextBox 15"/>
          <p:cNvSpPr txBox="1"/>
          <p:nvPr/>
        </p:nvSpPr>
        <p:spPr>
          <a:xfrm>
            <a:off x="8097318" y="4054758"/>
            <a:ext cx="9217703" cy="3347720"/>
          </a:xfrm>
          <a:prstGeom prst="rect">
            <a:avLst/>
          </a:prstGeom>
        </p:spPr>
        <p:txBody>
          <a:bodyPr lIns="0" tIns="0" rIns="0" bIns="0" rtlCol="0" anchor="t">
            <a:spAutoFit/>
          </a:bodyPr>
          <a:lstStyle/>
          <a:p>
            <a:pPr marL="690881" lvl="1" indent="-345440">
              <a:lnSpc>
                <a:spcPts val="4480"/>
              </a:lnSpc>
              <a:buFont typeface="Arial"/>
              <a:buChar char="•"/>
            </a:pPr>
            <a:r>
              <a:rPr lang="en-US" sz="3200">
                <a:solidFill>
                  <a:srgbClr val="FF5757"/>
                </a:solidFill>
                <a:latin typeface="League Spartan"/>
              </a:rPr>
              <a:t>When I see my friends and we laugh together</a:t>
            </a:r>
          </a:p>
          <a:p>
            <a:pPr marL="690881" lvl="1" indent="-345440">
              <a:lnSpc>
                <a:spcPts val="4480"/>
              </a:lnSpc>
              <a:buFont typeface="Arial"/>
              <a:buChar char="•"/>
            </a:pPr>
            <a:r>
              <a:rPr lang="en-US" sz="3200">
                <a:solidFill>
                  <a:srgbClr val="FF5757"/>
                </a:solidFill>
                <a:latin typeface="League Spartan"/>
              </a:rPr>
              <a:t>Exploring new places and discovering exciting things </a:t>
            </a:r>
          </a:p>
          <a:p>
            <a:pPr marL="690881" lvl="1" indent="-345440">
              <a:lnSpc>
                <a:spcPts val="4480"/>
              </a:lnSpc>
              <a:buFont typeface="Arial"/>
              <a:buChar char="•"/>
            </a:pPr>
            <a:r>
              <a:rPr lang="en-US" sz="3200">
                <a:solidFill>
                  <a:srgbClr val="FF5757"/>
                </a:solidFill>
                <a:latin typeface="League Spartan"/>
              </a:rPr>
              <a:t>When I achieve something I've been working hard 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50132"/>
        </a:solidFill>
        <a:effectLst/>
      </p:bgPr>
    </p:bg>
    <p:spTree>
      <p:nvGrpSpPr>
        <p:cNvPr id="1" name=""/>
        <p:cNvGrpSpPr/>
        <p:nvPr/>
      </p:nvGrpSpPr>
      <p:grpSpPr>
        <a:xfrm>
          <a:off x="0" y="0"/>
          <a:ext cx="0" cy="0"/>
          <a:chOff x="0" y="0"/>
          <a:chExt cx="0" cy="0"/>
        </a:xfrm>
      </p:grpSpPr>
      <p:grpSp>
        <p:nvGrpSpPr>
          <p:cNvPr id="2" name="Group 2"/>
          <p:cNvGrpSpPr/>
          <p:nvPr/>
        </p:nvGrpSpPr>
        <p:grpSpPr>
          <a:xfrm>
            <a:off x="0" y="8710661"/>
            <a:ext cx="18288000" cy="1576339"/>
            <a:chOff x="0" y="0"/>
            <a:chExt cx="4952059" cy="812800"/>
          </a:xfrm>
        </p:grpSpPr>
        <p:sp>
          <p:nvSpPr>
            <p:cNvPr id="3" name="Freeform 3"/>
            <p:cNvSpPr/>
            <p:nvPr/>
          </p:nvSpPr>
          <p:spPr>
            <a:xfrm>
              <a:off x="0" y="0"/>
              <a:ext cx="4952059" cy="812800"/>
            </a:xfrm>
            <a:custGeom>
              <a:avLst/>
              <a:gdLst/>
              <a:ahLst/>
              <a:cxnLst/>
              <a:rect l="l" t="t" r="r" b="b"/>
              <a:pathLst>
                <a:path w="4952059" h="812800">
                  <a:moveTo>
                    <a:pt x="0" y="0"/>
                  </a:moveTo>
                  <a:lnTo>
                    <a:pt x="4952059" y="0"/>
                  </a:lnTo>
                  <a:lnTo>
                    <a:pt x="4952059" y="812800"/>
                  </a:lnTo>
                  <a:lnTo>
                    <a:pt x="0" y="812800"/>
                  </a:lnTo>
                  <a:close/>
                </a:path>
              </a:pathLst>
            </a:custGeom>
            <a:solidFill>
              <a:srgbClr val="9687C1"/>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703095" y="1889789"/>
            <a:ext cx="5143695" cy="5143695"/>
          </a:xfrm>
          <a:custGeom>
            <a:avLst/>
            <a:gdLst/>
            <a:ahLst/>
            <a:cxnLst/>
            <a:rect l="l" t="t" r="r" b="b"/>
            <a:pathLst>
              <a:path w="5143695" h="5143695">
                <a:moveTo>
                  <a:pt x="0" y="0"/>
                </a:moveTo>
                <a:lnTo>
                  <a:pt x="5143696" y="0"/>
                </a:lnTo>
                <a:lnTo>
                  <a:pt x="5143696" y="5143696"/>
                </a:lnTo>
                <a:lnTo>
                  <a:pt x="0" y="5143696"/>
                </a:lnTo>
                <a:lnTo>
                  <a:pt x="0" y="0"/>
                </a:lnTo>
                <a:close/>
              </a:path>
            </a:pathLst>
          </a:custGeom>
          <a:blipFill>
            <a:blip r:embed="rId2"/>
            <a:stretch>
              <a:fillRect/>
            </a:stretch>
          </a:blipFill>
        </p:spPr>
      </p:sp>
      <p:sp>
        <p:nvSpPr>
          <p:cNvPr id="6" name="Freeform 6"/>
          <p:cNvSpPr/>
          <p:nvPr/>
        </p:nvSpPr>
        <p:spPr>
          <a:xfrm>
            <a:off x="163619" y="8818547"/>
            <a:ext cx="1251320" cy="1251320"/>
          </a:xfrm>
          <a:custGeom>
            <a:avLst/>
            <a:gdLst/>
            <a:ahLst/>
            <a:cxnLst/>
            <a:rect l="l" t="t" r="r" b="b"/>
            <a:pathLst>
              <a:path w="1251320" h="1251320">
                <a:moveTo>
                  <a:pt x="0" y="0"/>
                </a:moveTo>
                <a:lnTo>
                  <a:pt x="1251320" y="0"/>
                </a:lnTo>
                <a:lnTo>
                  <a:pt x="1251320" y="1251320"/>
                </a:lnTo>
                <a:lnTo>
                  <a:pt x="0" y="1251320"/>
                </a:lnTo>
                <a:lnTo>
                  <a:pt x="0" y="0"/>
                </a:lnTo>
                <a:close/>
              </a:path>
            </a:pathLst>
          </a:custGeom>
          <a:blipFill>
            <a:blip r:embed="rId3"/>
            <a:stretch>
              <a:fillRect/>
            </a:stretch>
          </a:blipFill>
        </p:spPr>
      </p:sp>
      <p:sp>
        <p:nvSpPr>
          <p:cNvPr id="7" name="TextBox 7"/>
          <p:cNvSpPr txBox="1"/>
          <p:nvPr/>
        </p:nvSpPr>
        <p:spPr>
          <a:xfrm>
            <a:off x="4821087" y="9315450"/>
            <a:ext cx="2299422" cy="530698"/>
          </a:xfrm>
          <a:prstGeom prst="rect">
            <a:avLst/>
          </a:prstGeom>
        </p:spPr>
        <p:txBody>
          <a:bodyPr lIns="0" tIns="0" rIns="0" bIns="0" rtlCol="0" anchor="t">
            <a:spAutoFit/>
          </a:bodyPr>
          <a:lstStyle/>
          <a:p>
            <a:pPr algn="ctr">
              <a:lnSpc>
                <a:spcPts val="4348"/>
              </a:lnSpc>
              <a:spcBef>
                <a:spcPct val="0"/>
              </a:spcBef>
            </a:pPr>
            <a:r>
              <a:rPr lang="en-US" sz="3106">
                <a:solidFill>
                  <a:srgbClr val="000000"/>
                </a:solidFill>
                <a:latin typeface="League Spartan"/>
              </a:rPr>
              <a:t>Stiff/Tease</a:t>
            </a:r>
          </a:p>
        </p:txBody>
      </p:sp>
      <p:sp>
        <p:nvSpPr>
          <p:cNvPr id="8" name="TextBox 8"/>
          <p:cNvSpPr txBox="1"/>
          <p:nvPr/>
        </p:nvSpPr>
        <p:spPr>
          <a:xfrm>
            <a:off x="7393139" y="9315450"/>
            <a:ext cx="3250852" cy="530698"/>
          </a:xfrm>
          <a:prstGeom prst="rect">
            <a:avLst/>
          </a:prstGeom>
        </p:spPr>
        <p:txBody>
          <a:bodyPr lIns="0" tIns="0" rIns="0" bIns="0" rtlCol="0" anchor="t">
            <a:spAutoFit/>
          </a:bodyPr>
          <a:lstStyle/>
          <a:p>
            <a:pPr algn="ctr">
              <a:lnSpc>
                <a:spcPts val="4348"/>
              </a:lnSpc>
              <a:spcBef>
                <a:spcPct val="0"/>
              </a:spcBef>
            </a:pPr>
            <a:r>
              <a:rPr lang="en-US" sz="3106">
                <a:solidFill>
                  <a:srgbClr val="000000"/>
                </a:solidFill>
                <a:latin typeface="League Spartan"/>
              </a:rPr>
              <a:t>Stomach Hurts </a:t>
            </a:r>
          </a:p>
        </p:txBody>
      </p:sp>
      <p:sp>
        <p:nvSpPr>
          <p:cNvPr id="9" name="TextBox 9"/>
          <p:cNvSpPr txBox="1"/>
          <p:nvPr/>
        </p:nvSpPr>
        <p:spPr>
          <a:xfrm>
            <a:off x="10115808" y="9315450"/>
            <a:ext cx="3732837" cy="530698"/>
          </a:xfrm>
          <a:prstGeom prst="rect">
            <a:avLst/>
          </a:prstGeom>
        </p:spPr>
        <p:txBody>
          <a:bodyPr lIns="0" tIns="0" rIns="0" bIns="0" rtlCol="0" anchor="t">
            <a:spAutoFit/>
          </a:bodyPr>
          <a:lstStyle/>
          <a:p>
            <a:pPr algn="ctr">
              <a:lnSpc>
                <a:spcPts val="4348"/>
              </a:lnSpc>
              <a:spcBef>
                <a:spcPct val="0"/>
              </a:spcBef>
            </a:pPr>
            <a:r>
              <a:rPr lang="en-US" sz="3106">
                <a:solidFill>
                  <a:srgbClr val="000000"/>
                </a:solidFill>
                <a:latin typeface="League Spartan"/>
              </a:rPr>
              <a:t>Hot/ Red</a:t>
            </a:r>
          </a:p>
        </p:txBody>
      </p:sp>
      <p:sp>
        <p:nvSpPr>
          <p:cNvPr id="10" name="TextBox 10"/>
          <p:cNvSpPr txBox="1"/>
          <p:nvPr/>
        </p:nvSpPr>
        <p:spPr>
          <a:xfrm>
            <a:off x="13244618" y="9315450"/>
            <a:ext cx="3086204" cy="530698"/>
          </a:xfrm>
          <a:prstGeom prst="rect">
            <a:avLst/>
          </a:prstGeom>
        </p:spPr>
        <p:txBody>
          <a:bodyPr lIns="0" tIns="0" rIns="0" bIns="0" rtlCol="0" anchor="t">
            <a:spAutoFit/>
          </a:bodyPr>
          <a:lstStyle/>
          <a:p>
            <a:pPr algn="ctr">
              <a:lnSpc>
                <a:spcPts val="4348"/>
              </a:lnSpc>
              <a:spcBef>
                <a:spcPct val="0"/>
              </a:spcBef>
            </a:pPr>
            <a:r>
              <a:rPr lang="en-US" sz="3106">
                <a:solidFill>
                  <a:srgbClr val="000000"/>
                </a:solidFill>
                <a:latin typeface="League Spartan"/>
              </a:rPr>
              <a:t>Head Hurts </a:t>
            </a:r>
          </a:p>
        </p:txBody>
      </p:sp>
      <p:sp>
        <p:nvSpPr>
          <p:cNvPr id="11" name="TextBox 11"/>
          <p:cNvSpPr txBox="1"/>
          <p:nvPr/>
        </p:nvSpPr>
        <p:spPr>
          <a:xfrm>
            <a:off x="1567339" y="9043943"/>
            <a:ext cx="3101348" cy="1073623"/>
          </a:xfrm>
          <a:prstGeom prst="rect">
            <a:avLst/>
          </a:prstGeom>
        </p:spPr>
        <p:txBody>
          <a:bodyPr lIns="0" tIns="0" rIns="0" bIns="0" rtlCol="0" anchor="t">
            <a:spAutoFit/>
          </a:bodyPr>
          <a:lstStyle/>
          <a:p>
            <a:pPr algn="ctr">
              <a:lnSpc>
                <a:spcPts val="4348"/>
              </a:lnSpc>
              <a:spcBef>
                <a:spcPct val="0"/>
              </a:spcBef>
            </a:pPr>
            <a:r>
              <a:rPr lang="en-US" sz="3106">
                <a:solidFill>
                  <a:srgbClr val="000000"/>
                </a:solidFill>
                <a:latin typeface="League Spartan"/>
              </a:rPr>
              <a:t>Breathing Hard</a:t>
            </a:r>
          </a:p>
        </p:txBody>
      </p:sp>
      <p:sp>
        <p:nvSpPr>
          <p:cNvPr id="12" name="TextBox 12"/>
          <p:cNvSpPr txBox="1"/>
          <p:nvPr/>
        </p:nvSpPr>
        <p:spPr>
          <a:xfrm>
            <a:off x="15869671" y="9315450"/>
            <a:ext cx="2776135" cy="530698"/>
          </a:xfrm>
          <a:prstGeom prst="rect">
            <a:avLst/>
          </a:prstGeom>
        </p:spPr>
        <p:txBody>
          <a:bodyPr lIns="0" tIns="0" rIns="0" bIns="0" rtlCol="0" anchor="t">
            <a:spAutoFit/>
          </a:bodyPr>
          <a:lstStyle/>
          <a:p>
            <a:pPr algn="ctr">
              <a:lnSpc>
                <a:spcPts val="4348"/>
              </a:lnSpc>
              <a:spcBef>
                <a:spcPct val="0"/>
              </a:spcBef>
            </a:pPr>
            <a:r>
              <a:rPr lang="en-US" sz="3106">
                <a:solidFill>
                  <a:srgbClr val="000000"/>
                </a:solidFill>
                <a:latin typeface="League Spartan"/>
              </a:rPr>
              <a:t>Shakey</a:t>
            </a:r>
          </a:p>
        </p:txBody>
      </p:sp>
      <p:sp>
        <p:nvSpPr>
          <p:cNvPr id="13" name="TextBox 13"/>
          <p:cNvSpPr txBox="1"/>
          <p:nvPr/>
        </p:nvSpPr>
        <p:spPr>
          <a:xfrm>
            <a:off x="7716235" y="704850"/>
            <a:ext cx="9274312" cy="2870237"/>
          </a:xfrm>
          <a:prstGeom prst="rect">
            <a:avLst/>
          </a:prstGeom>
        </p:spPr>
        <p:txBody>
          <a:bodyPr lIns="0" tIns="0" rIns="0" bIns="0" rtlCol="0" anchor="t">
            <a:spAutoFit/>
          </a:bodyPr>
          <a:lstStyle/>
          <a:p>
            <a:pPr algn="ctr">
              <a:lnSpc>
                <a:spcPts val="23447"/>
              </a:lnSpc>
            </a:pPr>
            <a:r>
              <a:rPr lang="en-US" sz="16748">
                <a:solidFill>
                  <a:srgbClr val="FFFFFF"/>
                </a:solidFill>
                <a:latin typeface="League Spartan"/>
              </a:rPr>
              <a:t>Angry</a:t>
            </a:r>
          </a:p>
        </p:txBody>
      </p:sp>
      <p:sp>
        <p:nvSpPr>
          <p:cNvPr id="14" name="TextBox 14"/>
          <p:cNvSpPr txBox="1"/>
          <p:nvPr/>
        </p:nvSpPr>
        <p:spPr>
          <a:xfrm>
            <a:off x="8153254" y="3813065"/>
            <a:ext cx="9161094" cy="4180840"/>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FF5757"/>
                </a:solidFill>
                <a:latin typeface="League Spartan"/>
              </a:rPr>
              <a:t>When someone takes my favorite toy without asking</a:t>
            </a:r>
          </a:p>
          <a:p>
            <a:pPr marL="734059" lvl="1" indent="-367030">
              <a:lnSpc>
                <a:spcPts val="4759"/>
              </a:lnSpc>
              <a:buFont typeface="Arial"/>
              <a:buChar char="•"/>
            </a:pPr>
            <a:r>
              <a:rPr lang="en-US" sz="3399">
                <a:solidFill>
                  <a:srgbClr val="FF5757"/>
                </a:solidFill>
                <a:latin typeface="League Spartan"/>
              </a:rPr>
              <a:t>Being unfairly treated or not being listened to </a:t>
            </a:r>
          </a:p>
          <a:p>
            <a:pPr marL="734059" lvl="1" indent="-367030">
              <a:lnSpc>
                <a:spcPts val="4759"/>
              </a:lnSpc>
              <a:buFont typeface="Arial"/>
              <a:buChar char="•"/>
            </a:pPr>
            <a:r>
              <a:rPr lang="en-US" sz="3399">
                <a:solidFill>
                  <a:srgbClr val="FF5757"/>
                </a:solidFill>
                <a:latin typeface="League Spartan"/>
              </a:rPr>
              <a:t>When things don't go the way I planned or expected</a:t>
            </a:r>
          </a:p>
          <a:p>
            <a:pPr>
              <a:lnSpc>
                <a:spcPts val="4759"/>
              </a:lnSpc>
            </a:pPr>
            <a:endParaRPr lang="en-US" sz="3399">
              <a:solidFill>
                <a:srgbClr val="FF5757"/>
              </a:solidFill>
              <a:latin typeface="League Spart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50132"/>
        </a:solidFill>
        <a:effectLst/>
      </p:bgPr>
    </p:bg>
    <p:spTree>
      <p:nvGrpSpPr>
        <p:cNvPr id="1" name=""/>
        <p:cNvGrpSpPr/>
        <p:nvPr/>
      </p:nvGrpSpPr>
      <p:grpSpPr>
        <a:xfrm>
          <a:off x="0" y="0"/>
          <a:ext cx="0" cy="0"/>
          <a:chOff x="0" y="0"/>
          <a:chExt cx="0" cy="0"/>
        </a:xfrm>
      </p:grpSpPr>
      <p:grpSp>
        <p:nvGrpSpPr>
          <p:cNvPr id="2" name="Group 2"/>
          <p:cNvGrpSpPr/>
          <p:nvPr/>
        </p:nvGrpSpPr>
        <p:grpSpPr>
          <a:xfrm>
            <a:off x="0" y="8710660"/>
            <a:ext cx="18288000" cy="1576339"/>
            <a:chOff x="0" y="0"/>
            <a:chExt cx="4952059" cy="812800"/>
          </a:xfrm>
        </p:grpSpPr>
        <p:sp>
          <p:nvSpPr>
            <p:cNvPr id="3" name="Freeform 3"/>
            <p:cNvSpPr/>
            <p:nvPr/>
          </p:nvSpPr>
          <p:spPr>
            <a:xfrm>
              <a:off x="0" y="0"/>
              <a:ext cx="4952059" cy="812800"/>
            </a:xfrm>
            <a:custGeom>
              <a:avLst/>
              <a:gdLst/>
              <a:ahLst/>
              <a:cxnLst/>
              <a:rect l="l" t="t" r="r" b="b"/>
              <a:pathLst>
                <a:path w="4952059" h="812800">
                  <a:moveTo>
                    <a:pt x="0" y="0"/>
                  </a:moveTo>
                  <a:lnTo>
                    <a:pt x="4952059" y="0"/>
                  </a:lnTo>
                  <a:lnTo>
                    <a:pt x="4952059" y="812800"/>
                  </a:lnTo>
                  <a:lnTo>
                    <a:pt x="0" y="812800"/>
                  </a:lnTo>
                  <a:close/>
                </a:path>
              </a:pathLst>
            </a:custGeom>
            <a:solidFill>
              <a:srgbClr val="9687C1"/>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915050" y="1028700"/>
            <a:ext cx="6973474" cy="6973474"/>
          </a:xfrm>
          <a:custGeom>
            <a:avLst/>
            <a:gdLst/>
            <a:ahLst/>
            <a:cxnLst/>
            <a:rect l="l" t="t" r="r" b="b"/>
            <a:pathLst>
              <a:path w="6973474" h="6973474">
                <a:moveTo>
                  <a:pt x="0" y="0"/>
                </a:moveTo>
                <a:lnTo>
                  <a:pt x="6973474" y="0"/>
                </a:lnTo>
                <a:lnTo>
                  <a:pt x="6973474" y="6973474"/>
                </a:lnTo>
                <a:lnTo>
                  <a:pt x="0" y="6973474"/>
                </a:lnTo>
                <a:lnTo>
                  <a:pt x="0" y="0"/>
                </a:lnTo>
                <a:close/>
              </a:path>
            </a:pathLst>
          </a:custGeom>
          <a:blipFill>
            <a:blip r:embed="rId2"/>
            <a:stretch>
              <a:fillRect/>
            </a:stretch>
          </a:blipFill>
        </p:spPr>
      </p:sp>
      <p:sp>
        <p:nvSpPr>
          <p:cNvPr id="6" name="Freeform 6"/>
          <p:cNvSpPr/>
          <p:nvPr/>
        </p:nvSpPr>
        <p:spPr>
          <a:xfrm>
            <a:off x="281596" y="8777349"/>
            <a:ext cx="1251320" cy="1251320"/>
          </a:xfrm>
          <a:custGeom>
            <a:avLst/>
            <a:gdLst/>
            <a:ahLst/>
            <a:cxnLst/>
            <a:rect l="l" t="t" r="r" b="b"/>
            <a:pathLst>
              <a:path w="1251320" h="1251320">
                <a:moveTo>
                  <a:pt x="0" y="0"/>
                </a:moveTo>
                <a:lnTo>
                  <a:pt x="1251320" y="0"/>
                </a:lnTo>
                <a:lnTo>
                  <a:pt x="1251320" y="1251320"/>
                </a:lnTo>
                <a:lnTo>
                  <a:pt x="0" y="1251320"/>
                </a:lnTo>
                <a:lnTo>
                  <a:pt x="0" y="0"/>
                </a:lnTo>
                <a:close/>
              </a:path>
            </a:pathLst>
          </a:custGeom>
          <a:blipFill>
            <a:blip r:embed="rId3"/>
            <a:stretch>
              <a:fillRect/>
            </a:stretch>
          </a:blipFill>
        </p:spPr>
      </p:sp>
      <p:sp>
        <p:nvSpPr>
          <p:cNvPr id="7" name="TextBox 7"/>
          <p:cNvSpPr txBox="1"/>
          <p:nvPr/>
        </p:nvSpPr>
        <p:spPr>
          <a:xfrm>
            <a:off x="5264645" y="9080883"/>
            <a:ext cx="2623879" cy="109982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Tired/ Weak</a:t>
            </a:r>
          </a:p>
        </p:txBody>
      </p:sp>
      <p:sp>
        <p:nvSpPr>
          <p:cNvPr id="8" name="TextBox 8"/>
          <p:cNvSpPr txBox="1"/>
          <p:nvPr/>
        </p:nvSpPr>
        <p:spPr>
          <a:xfrm>
            <a:off x="7888524" y="9201150"/>
            <a:ext cx="1740578" cy="5378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Empty</a:t>
            </a:r>
          </a:p>
        </p:txBody>
      </p:sp>
      <p:sp>
        <p:nvSpPr>
          <p:cNvPr id="9" name="TextBox 9"/>
          <p:cNvSpPr txBox="1"/>
          <p:nvPr/>
        </p:nvSpPr>
        <p:spPr>
          <a:xfrm>
            <a:off x="9822627" y="9213737"/>
            <a:ext cx="3732837" cy="5378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Stomach Hurts</a:t>
            </a:r>
          </a:p>
        </p:txBody>
      </p:sp>
      <p:sp>
        <p:nvSpPr>
          <p:cNvPr id="10" name="TextBox 10"/>
          <p:cNvSpPr txBox="1"/>
          <p:nvPr/>
        </p:nvSpPr>
        <p:spPr>
          <a:xfrm>
            <a:off x="13555465" y="8932750"/>
            <a:ext cx="1788376" cy="109982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Head Hurts</a:t>
            </a:r>
          </a:p>
        </p:txBody>
      </p:sp>
      <p:sp>
        <p:nvSpPr>
          <p:cNvPr id="11" name="TextBox 11"/>
          <p:cNvSpPr txBox="1"/>
          <p:nvPr/>
        </p:nvSpPr>
        <p:spPr>
          <a:xfrm>
            <a:off x="1532916" y="9213737"/>
            <a:ext cx="3866140" cy="5378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Disconnected</a:t>
            </a:r>
          </a:p>
        </p:txBody>
      </p:sp>
      <p:sp>
        <p:nvSpPr>
          <p:cNvPr id="12" name="TextBox 12"/>
          <p:cNvSpPr txBox="1"/>
          <p:nvPr/>
        </p:nvSpPr>
        <p:spPr>
          <a:xfrm>
            <a:off x="15343841" y="8932750"/>
            <a:ext cx="2776135" cy="109982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Stuck/ Frozen </a:t>
            </a:r>
          </a:p>
        </p:txBody>
      </p:sp>
      <p:sp>
        <p:nvSpPr>
          <p:cNvPr id="13" name="TextBox 13"/>
          <p:cNvSpPr txBox="1"/>
          <p:nvPr/>
        </p:nvSpPr>
        <p:spPr>
          <a:xfrm>
            <a:off x="7051890" y="704850"/>
            <a:ext cx="9274312" cy="2870237"/>
          </a:xfrm>
          <a:prstGeom prst="rect">
            <a:avLst/>
          </a:prstGeom>
        </p:spPr>
        <p:txBody>
          <a:bodyPr lIns="0" tIns="0" rIns="0" bIns="0" rtlCol="0" anchor="t">
            <a:spAutoFit/>
          </a:bodyPr>
          <a:lstStyle/>
          <a:p>
            <a:pPr algn="ctr">
              <a:lnSpc>
                <a:spcPts val="23447"/>
              </a:lnSpc>
            </a:pPr>
            <a:r>
              <a:rPr lang="en-US" sz="16748">
                <a:solidFill>
                  <a:srgbClr val="FFFFFF"/>
                </a:solidFill>
                <a:latin typeface="League Spartan"/>
              </a:rPr>
              <a:t>Sad</a:t>
            </a:r>
          </a:p>
        </p:txBody>
      </p:sp>
      <p:sp>
        <p:nvSpPr>
          <p:cNvPr id="14" name="TextBox 14"/>
          <p:cNvSpPr txBox="1"/>
          <p:nvPr/>
        </p:nvSpPr>
        <p:spPr>
          <a:xfrm>
            <a:off x="8098206" y="3821334"/>
            <a:ext cx="9161094" cy="4180840"/>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FF5757"/>
                </a:solidFill>
                <a:latin typeface="League Spartan"/>
              </a:rPr>
              <a:t>When I miss someone I love, like a family member or a friend</a:t>
            </a:r>
          </a:p>
          <a:p>
            <a:pPr marL="734059" lvl="1" indent="-367030">
              <a:lnSpc>
                <a:spcPts val="4759"/>
              </a:lnSpc>
              <a:buFont typeface="Arial"/>
              <a:buChar char="•"/>
            </a:pPr>
            <a:r>
              <a:rPr lang="en-US" sz="3399">
                <a:solidFill>
                  <a:srgbClr val="FF5757"/>
                </a:solidFill>
                <a:latin typeface="League Spartan"/>
              </a:rPr>
              <a:t>If I experience a setback or failure in something I cared about</a:t>
            </a:r>
          </a:p>
          <a:p>
            <a:pPr marL="734059" lvl="1" indent="-367030">
              <a:lnSpc>
                <a:spcPts val="4759"/>
              </a:lnSpc>
              <a:buFont typeface="Arial"/>
              <a:buChar char="•"/>
            </a:pPr>
            <a:r>
              <a:rPr lang="en-US" sz="3399">
                <a:solidFill>
                  <a:srgbClr val="FF5757"/>
                </a:solidFill>
                <a:latin typeface="League Spartan"/>
              </a:rPr>
              <a:t>When I feel left out or excluded from a group</a:t>
            </a:r>
          </a:p>
          <a:p>
            <a:pPr>
              <a:lnSpc>
                <a:spcPts val="4759"/>
              </a:lnSpc>
            </a:pPr>
            <a:endParaRPr lang="en-US" sz="3399">
              <a:solidFill>
                <a:srgbClr val="FF5757"/>
              </a:solidFill>
              <a:latin typeface="League Spart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50132"/>
        </a:solidFill>
        <a:effectLst/>
      </p:bgPr>
    </p:bg>
    <p:spTree>
      <p:nvGrpSpPr>
        <p:cNvPr id="1" name=""/>
        <p:cNvGrpSpPr/>
        <p:nvPr/>
      </p:nvGrpSpPr>
      <p:grpSpPr>
        <a:xfrm>
          <a:off x="0" y="0"/>
          <a:ext cx="0" cy="0"/>
          <a:chOff x="0" y="0"/>
          <a:chExt cx="0" cy="0"/>
        </a:xfrm>
      </p:grpSpPr>
      <p:sp>
        <p:nvSpPr>
          <p:cNvPr id="2" name="Freeform 2"/>
          <p:cNvSpPr/>
          <p:nvPr/>
        </p:nvSpPr>
        <p:spPr>
          <a:xfrm>
            <a:off x="1028700" y="1536509"/>
            <a:ext cx="5947656" cy="5947656"/>
          </a:xfrm>
          <a:custGeom>
            <a:avLst/>
            <a:gdLst/>
            <a:ahLst/>
            <a:cxnLst/>
            <a:rect l="l" t="t" r="r" b="b"/>
            <a:pathLst>
              <a:path w="5947656" h="5947656">
                <a:moveTo>
                  <a:pt x="0" y="0"/>
                </a:moveTo>
                <a:lnTo>
                  <a:pt x="5947656" y="0"/>
                </a:lnTo>
                <a:lnTo>
                  <a:pt x="5947656" y="5947655"/>
                </a:lnTo>
                <a:lnTo>
                  <a:pt x="0" y="5947655"/>
                </a:lnTo>
                <a:lnTo>
                  <a:pt x="0" y="0"/>
                </a:lnTo>
                <a:close/>
              </a:path>
            </a:pathLst>
          </a:custGeom>
          <a:blipFill>
            <a:blip r:embed="rId2"/>
            <a:stretch>
              <a:fillRect/>
            </a:stretch>
          </a:blipFill>
        </p:spPr>
      </p:sp>
      <p:grpSp>
        <p:nvGrpSpPr>
          <p:cNvPr id="3" name="Group 3"/>
          <p:cNvGrpSpPr/>
          <p:nvPr/>
        </p:nvGrpSpPr>
        <p:grpSpPr>
          <a:xfrm>
            <a:off x="0" y="8710661"/>
            <a:ext cx="18288000" cy="1576339"/>
            <a:chOff x="0" y="0"/>
            <a:chExt cx="4952059" cy="812800"/>
          </a:xfrm>
        </p:grpSpPr>
        <p:sp>
          <p:nvSpPr>
            <p:cNvPr id="4" name="Freeform 4"/>
            <p:cNvSpPr/>
            <p:nvPr/>
          </p:nvSpPr>
          <p:spPr>
            <a:xfrm>
              <a:off x="0" y="0"/>
              <a:ext cx="4952059" cy="812800"/>
            </a:xfrm>
            <a:custGeom>
              <a:avLst/>
              <a:gdLst/>
              <a:ahLst/>
              <a:cxnLst/>
              <a:rect l="l" t="t" r="r" b="b"/>
              <a:pathLst>
                <a:path w="4952059" h="812800">
                  <a:moveTo>
                    <a:pt x="0" y="0"/>
                  </a:moveTo>
                  <a:lnTo>
                    <a:pt x="4952059" y="0"/>
                  </a:lnTo>
                  <a:lnTo>
                    <a:pt x="4952059" y="812800"/>
                  </a:lnTo>
                  <a:lnTo>
                    <a:pt x="0" y="812800"/>
                  </a:lnTo>
                  <a:close/>
                </a:path>
              </a:pathLst>
            </a:custGeom>
            <a:solidFill>
              <a:srgbClr val="9687C1"/>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46830" y="8914675"/>
            <a:ext cx="1251320" cy="1251320"/>
          </a:xfrm>
          <a:custGeom>
            <a:avLst/>
            <a:gdLst/>
            <a:ahLst/>
            <a:cxnLst/>
            <a:rect l="l" t="t" r="r" b="b"/>
            <a:pathLst>
              <a:path w="1251320" h="1251320">
                <a:moveTo>
                  <a:pt x="0" y="0"/>
                </a:moveTo>
                <a:lnTo>
                  <a:pt x="1251321" y="0"/>
                </a:lnTo>
                <a:lnTo>
                  <a:pt x="1251321" y="1251320"/>
                </a:lnTo>
                <a:lnTo>
                  <a:pt x="0" y="1251320"/>
                </a:lnTo>
                <a:lnTo>
                  <a:pt x="0" y="0"/>
                </a:lnTo>
                <a:close/>
              </a:path>
            </a:pathLst>
          </a:custGeom>
          <a:blipFill>
            <a:blip r:embed="rId3"/>
            <a:stretch>
              <a:fillRect/>
            </a:stretch>
          </a:blipFill>
        </p:spPr>
      </p:sp>
      <p:sp>
        <p:nvSpPr>
          <p:cNvPr id="7" name="TextBox 7"/>
          <p:cNvSpPr txBox="1"/>
          <p:nvPr/>
        </p:nvSpPr>
        <p:spPr>
          <a:xfrm>
            <a:off x="3999541" y="8961850"/>
            <a:ext cx="2227156" cy="1099820"/>
          </a:xfrm>
          <a:prstGeom prst="rect">
            <a:avLst/>
          </a:prstGeom>
        </p:spPr>
        <p:txBody>
          <a:bodyPr lIns="0" tIns="0" rIns="0" bIns="0" rtlCol="0" anchor="t">
            <a:spAutoFit/>
          </a:bodyPr>
          <a:lstStyle/>
          <a:p>
            <a:pPr algn="ctr">
              <a:lnSpc>
                <a:spcPts val="4480"/>
              </a:lnSpc>
            </a:pPr>
            <a:r>
              <a:rPr lang="en-US" sz="3200">
                <a:solidFill>
                  <a:srgbClr val="000000"/>
                </a:solidFill>
                <a:latin typeface="League Spartan"/>
              </a:rPr>
              <a:t>Breathing </a:t>
            </a:r>
          </a:p>
          <a:p>
            <a:pPr algn="ctr">
              <a:lnSpc>
                <a:spcPts val="4480"/>
              </a:lnSpc>
              <a:spcBef>
                <a:spcPct val="0"/>
              </a:spcBef>
            </a:pPr>
            <a:r>
              <a:rPr lang="en-US" sz="3200">
                <a:solidFill>
                  <a:srgbClr val="000000"/>
                </a:solidFill>
                <a:latin typeface="League Spartan"/>
              </a:rPr>
              <a:t>Fast</a:t>
            </a:r>
          </a:p>
        </p:txBody>
      </p:sp>
      <p:sp>
        <p:nvSpPr>
          <p:cNvPr id="8" name="TextBox 8"/>
          <p:cNvSpPr txBox="1"/>
          <p:nvPr/>
        </p:nvSpPr>
        <p:spPr>
          <a:xfrm>
            <a:off x="6525876" y="8961850"/>
            <a:ext cx="1784401" cy="1099820"/>
          </a:xfrm>
          <a:prstGeom prst="rect">
            <a:avLst/>
          </a:prstGeom>
        </p:spPr>
        <p:txBody>
          <a:bodyPr lIns="0" tIns="0" rIns="0" bIns="0" rtlCol="0" anchor="t">
            <a:spAutoFit/>
          </a:bodyPr>
          <a:lstStyle/>
          <a:p>
            <a:pPr algn="ctr">
              <a:lnSpc>
                <a:spcPts val="4480"/>
              </a:lnSpc>
            </a:pPr>
            <a:r>
              <a:rPr lang="en-US" sz="3200">
                <a:solidFill>
                  <a:srgbClr val="000000"/>
                </a:solidFill>
                <a:latin typeface="League Spartan"/>
              </a:rPr>
              <a:t>Hot/ </a:t>
            </a:r>
          </a:p>
          <a:p>
            <a:pPr algn="ctr">
              <a:lnSpc>
                <a:spcPts val="4480"/>
              </a:lnSpc>
              <a:spcBef>
                <a:spcPct val="0"/>
              </a:spcBef>
            </a:pPr>
            <a:r>
              <a:rPr lang="en-US" sz="3200">
                <a:solidFill>
                  <a:srgbClr val="000000"/>
                </a:solidFill>
                <a:latin typeface="League Spartan"/>
              </a:rPr>
              <a:t>Sweaty</a:t>
            </a:r>
          </a:p>
        </p:txBody>
      </p:sp>
      <p:sp>
        <p:nvSpPr>
          <p:cNvPr id="9" name="TextBox 9"/>
          <p:cNvSpPr txBox="1"/>
          <p:nvPr/>
        </p:nvSpPr>
        <p:spPr>
          <a:xfrm>
            <a:off x="8606124" y="8961850"/>
            <a:ext cx="3047945" cy="1099820"/>
          </a:xfrm>
          <a:prstGeom prst="rect">
            <a:avLst/>
          </a:prstGeom>
        </p:spPr>
        <p:txBody>
          <a:bodyPr lIns="0" tIns="0" rIns="0" bIns="0" rtlCol="0" anchor="t">
            <a:spAutoFit/>
          </a:bodyPr>
          <a:lstStyle/>
          <a:p>
            <a:pPr algn="ctr">
              <a:lnSpc>
                <a:spcPts val="4480"/>
              </a:lnSpc>
            </a:pPr>
            <a:r>
              <a:rPr lang="en-US" sz="3200">
                <a:solidFill>
                  <a:srgbClr val="000000"/>
                </a:solidFill>
                <a:latin typeface="League Spartan"/>
              </a:rPr>
              <a:t>Heavy Chest/</a:t>
            </a:r>
          </a:p>
          <a:p>
            <a:pPr algn="ctr">
              <a:lnSpc>
                <a:spcPts val="4480"/>
              </a:lnSpc>
              <a:spcBef>
                <a:spcPct val="0"/>
              </a:spcBef>
            </a:pPr>
            <a:r>
              <a:rPr lang="en-US" sz="3200">
                <a:solidFill>
                  <a:srgbClr val="000000"/>
                </a:solidFill>
                <a:latin typeface="League Spartan"/>
              </a:rPr>
              <a:t> Heart</a:t>
            </a:r>
          </a:p>
        </p:txBody>
      </p:sp>
      <p:sp>
        <p:nvSpPr>
          <p:cNvPr id="10" name="TextBox 10"/>
          <p:cNvSpPr txBox="1"/>
          <p:nvPr/>
        </p:nvSpPr>
        <p:spPr>
          <a:xfrm>
            <a:off x="12042928" y="8961850"/>
            <a:ext cx="2829916" cy="109982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Sick To My Stomach</a:t>
            </a:r>
          </a:p>
        </p:txBody>
      </p:sp>
      <p:sp>
        <p:nvSpPr>
          <p:cNvPr id="11" name="TextBox 11"/>
          <p:cNvSpPr txBox="1"/>
          <p:nvPr/>
        </p:nvSpPr>
        <p:spPr>
          <a:xfrm>
            <a:off x="1882010" y="8961850"/>
            <a:ext cx="1736531" cy="1099820"/>
          </a:xfrm>
          <a:prstGeom prst="rect">
            <a:avLst/>
          </a:prstGeom>
        </p:spPr>
        <p:txBody>
          <a:bodyPr lIns="0" tIns="0" rIns="0" bIns="0" rtlCol="0" anchor="t">
            <a:spAutoFit/>
          </a:bodyPr>
          <a:lstStyle/>
          <a:p>
            <a:pPr algn="ctr">
              <a:lnSpc>
                <a:spcPts val="4480"/>
              </a:lnSpc>
            </a:pPr>
            <a:r>
              <a:rPr lang="en-US" sz="3200">
                <a:solidFill>
                  <a:srgbClr val="000000"/>
                </a:solidFill>
                <a:latin typeface="League Spartan"/>
              </a:rPr>
              <a:t>Stuck/</a:t>
            </a:r>
          </a:p>
          <a:p>
            <a:pPr algn="ctr">
              <a:lnSpc>
                <a:spcPts val="4480"/>
              </a:lnSpc>
              <a:spcBef>
                <a:spcPct val="0"/>
              </a:spcBef>
            </a:pPr>
            <a:r>
              <a:rPr lang="en-US" sz="3200">
                <a:solidFill>
                  <a:srgbClr val="000000"/>
                </a:solidFill>
                <a:latin typeface="League Spartan"/>
              </a:rPr>
              <a:t> Frozen</a:t>
            </a:r>
          </a:p>
        </p:txBody>
      </p:sp>
      <p:sp>
        <p:nvSpPr>
          <p:cNvPr id="12" name="TextBox 12"/>
          <p:cNvSpPr txBox="1"/>
          <p:nvPr/>
        </p:nvSpPr>
        <p:spPr>
          <a:xfrm>
            <a:off x="15168118" y="9201150"/>
            <a:ext cx="2776135" cy="5378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League Spartan"/>
              </a:rPr>
              <a:t>Fidgety</a:t>
            </a:r>
          </a:p>
        </p:txBody>
      </p:sp>
      <p:sp>
        <p:nvSpPr>
          <p:cNvPr id="13" name="TextBox 13"/>
          <p:cNvSpPr txBox="1"/>
          <p:nvPr/>
        </p:nvSpPr>
        <p:spPr>
          <a:xfrm>
            <a:off x="7424506" y="1023775"/>
            <a:ext cx="9947124" cy="2870237"/>
          </a:xfrm>
          <a:prstGeom prst="rect">
            <a:avLst/>
          </a:prstGeom>
        </p:spPr>
        <p:txBody>
          <a:bodyPr lIns="0" tIns="0" rIns="0" bIns="0" rtlCol="0" anchor="t">
            <a:spAutoFit/>
          </a:bodyPr>
          <a:lstStyle/>
          <a:p>
            <a:pPr algn="ctr">
              <a:lnSpc>
                <a:spcPts val="23447"/>
              </a:lnSpc>
            </a:pPr>
            <a:r>
              <a:rPr lang="en-US" sz="16748">
                <a:solidFill>
                  <a:srgbClr val="FFFFFF"/>
                </a:solidFill>
                <a:latin typeface="League Spartan"/>
              </a:rPr>
              <a:t>Worried</a:t>
            </a:r>
          </a:p>
        </p:txBody>
      </p:sp>
      <p:sp>
        <p:nvSpPr>
          <p:cNvPr id="14" name="TextBox 14"/>
          <p:cNvSpPr txBox="1"/>
          <p:nvPr/>
        </p:nvSpPr>
        <p:spPr>
          <a:xfrm>
            <a:off x="7817521" y="3832213"/>
            <a:ext cx="9161094" cy="4180840"/>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FF5757"/>
                </a:solidFill>
                <a:latin typeface="League Spartan"/>
              </a:rPr>
              <a:t>When I have a big test coming up and I'm not sure if I'm prepared enough</a:t>
            </a:r>
          </a:p>
          <a:p>
            <a:pPr marL="734059" lvl="1" indent="-367030">
              <a:lnSpc>
                <a:spcPts val="4759"/>
              </a:lnSpc>
              <a:buFont typeface="Arial"/>
              <a:buChar char="•"/>
            </a:pPr>
            <a:r>
              <a:rPr lang="en-US" sz="3399">
                <a:solidFill>
                  <a:srgbClr val="FF5757"/>
                </a:solidFill>
                <a:latin typeface="League Spartan"/>
              </a:rPr>
              <a:t>If I see someone I care about getting hurt or going through a tough time</a:t>
            </a:r>
          </a:p>
          <a:p>
            <a:pPr marL="734059" lvl="1" indent="-367030">
              <a:lnSpc>
                <a:spcPts val="4759"/>
              </a:lnSpc>
              <a:buFont typeface="Arial"/>
              <a:buChar char="•"/>
            </a:pPr>
            <a:r>
              <a:rPr lang="en-US" sz="3399">
                <a:solidFill>
                  <a:srgbClr val="FF5757"/>
                </a:solidFill>
                <a:latin typeface="League Spartan"/>
              </a:rPr>
              <a:t>When I have to speak or perform in front of a group</a:t>
            </a:r>
          </a:p>
          <a:p>
            <a:pPr>
              <a:lnSpc>
                <a:spcPts val="4759"/>
              </a:lnSpc>
            </a:pPr>
            <a:endParaRPr lang="en-US" sz="3399">
              <a:solidFill>
                <a:srgbClr val="FF5757"/>
              </a:solidFill>
              <a:latin typeface="League Spart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683</Words>
  <Application>Microsoft Macintosh PowerPoint</Application>
  <PresentationFormat>Custom</PresentationFormat>
  <Paragraphs>118</Paragraphs>
  <Slides>22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CG DAY 1 K-5</dc:title>
  <cp:lastModifiedBy>Thieman, Andrea</cp:lastModifiedBy>
  <cp:revision>3</cp:revision>
  <dcterms:created xsi:type="dcterms:W3CDTF">2006-08-16T00:00:00Z</dcterms:created>
  <dcterms:modified xsi:type="dcterms:W3CDTF">2023-08-10T19:05:48Z</dcterms:modified>
  <dc:identifier>DAFknfBdg7w</dc:identifier>
</cp:coreProperties>
</file>