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Poppins" charset="1" panose="00000500000000000000"/>
      <p:regular r:id="rId11"/>
    </p:embeddedFont>
    <p:embeddedFont>
      <p:font typeface="Poppins Bold" charset="1" panose="00000800000000000000"/>
      <p:regular r:id="rId12"/>
    </p:embeddedFont>
    <p:embeddedFont>
      <p:font typeface="Poppins Italics" charset="1" panose="00000500000000000000"/>
      <p:regular r:id="rId13"/>
    </p:embeddedFont>
    <p:embeddedFont>
      <p:font typeface="Poppins Bold Italics" charset="1" panose="00000800000000000000"/>
      <p:regular r:id="rId14"/>
    </p:embeddedFont>
    <p:embeddedFont>
      <p:font typeface="Poppins Thin" charset="1" panose="00000300000000000000"/>
      <p:regular r:id="rId15"/>
    </p:embeddedFont>
    <p:embeddedFont>
      <p:font typeface="Poppins Thin Italics" charset="1" panose="00000300000000000000"/>
      <p:regular r:id="rId16"/>
    </p:embeddedFont>
    <p:embeddedFont>
      <p:font typeface="Poppins Extra-Light" charset="1" panose="00000300000000000000"/>
      <p:regular r:id="rId17"/>
    </p:embeddedFont>
    <p:embeddedFont>
      <p:font typeface="Poppins Extra-Light Italics" charset="1" panose="00000300000000000000"/>
      <p:regular r:id="rId18"/>
    </p:embeddedFont>
    <p:embeddedFont>
      <p:font typeface="Poppins Light" charset="1" panose="00000400000000000000"/>
      <p:regular r:id="rId19"/>
    </p:embeddedFont>
    <p:embeddedFont>
      <p:font typeface="Poppins Light Italics" charset="1" panose="00000400000000000000"/>
      <p:regular r:id="rId20"/>
    </p:embeddedFont>
    <p:embeddedFont>
      <p:font typeface="Poppins Medium" charset="1" panose="00000600000000000000"/>
      <p:regular r:id="rId21"/>
    </p:embeddedFont>
    <p:embeddedFont>
      <p:font typeface="Poppins Medium Italics" charset="1" panose="00000600000000000000"/>
      <p:regular r:id="rId22"/>
    </p:embeddedFont>
    <p:embeddedFont>
      <p:font typeface="Poppins Semi-Bold" charset="1" panose="00000700000000000000"/>
      <p:regular r:id="rId23"/>
    </p:embeddedFont>
    <p:embeddedFont>
      <p:font typeface="Poppins Semi-Bold Italics" charset="1" panose="00000700000000000000"/>
      <p:regular r:id="rId24"/>
    </p:embeddedFont>
    <p:embeddedFont>
      <p:font typeface="Poppins Ultra-Bold" charset="1" panose="00000900000000000000"/>
      <p:regular r:id="rId25"/>
    </p:embeddedFont>
    <p:embeddedFont>
      <p:font typeface="Poppins Ultra-Bold Italics" charset="1" panose="00000900000000000000"/>
      <p:regular r:id="rId26"/>
    </p:embeddedFont>
    <p:embeddedFont>
      <p:font typeface="Poppins Heavy" charset="1" panose="00000A00000000000000"/>
      <p:regular r:id="rId27"/>
    </p:embeddedFont>
    <p:embeddedFont>
      <p:font typeface="Poppins Heavy Italics" charset="1" panose="00000A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37" Target="slides/slide9.xml" Type="http://schemas.openxmlformats.org/officeDocument/2006/relationships/slide"/><Relationship Id="rId38" Target="slides/slide10.xml" Type="http://schemas.openxmlformats.org/officeDocument/2006/relationships/slide"/><Relationship Id="rId39" Target="slides/slide11.xml" Type="http://schemas.openxmlformats.org/officeDocument/2006/relationships/slide"/><Relationship Id="rId4" Target="theme/theme1.xml" Type="http://schemas.openxmlformats.org/officeDocument/2006/relationships/theme"/><Relationship Id="rId40" Target="slides/slide12.xml" Type="http://schemas.openxmlformats.org/officeDocument/2006/relationships/slide"/><Relationship Id="rId41" Target="slides/slide13.xml" Type="http://schemas.openxmlformats.org/officeDocument/2006/relationships/slide"/><Relationship Id="rId42" Target="slides/slide14.xml" Type="http://schemas.openxmlformats.org/officeDocument/2006/relationships/slide"/><Relationship Id="rId43" Target="slides/slide15.xml" Type="http://schemas.openxmlformats.org/officeDocument/2006/relationships/slide"/><Relationship Id="rId44" Target="slides/slide16.xml" Type="http://schemas.openxmlformats.org/officeDocument/2006/relationships/slide"/><Relationship Id="rId45" Target="slides/slide17.xml" Type="http://schemas.openxmlformats.org/officeDocument/2006/relationships/slide"/><Relationship Id="rId46" Target="slides/slide18.xml" Type="http://schemas.openxmlformats.org/officeDocument/2006/relationships/slide"/><Relationship Id="rId47" Target="slides/slide19.xml" Type="http://schemas.openxmlformats.org/officeDocument/2006/relationships/slide"/><Relationship Id="rId48" Target="slides/slide20.xml" Type="http://schemas.openxmlformats.org/officeDocument/2006/relationships/slide"/><Relationship Id="rId49" Target="slides/slide21.xml" Type="http://schemas.openxmlformats.org/officeDocument/2006/relationships/slide"/><Relationship Id="rId5" Target="tableStyles.xml" Type="http://schemas.openxmlformats.org/officeDocument/2006/relationships/tableStyles"/><Relationship Id="rId50" Target="slides/slide22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3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36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03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820911" y="3614384"/>
            <a:ext cx="13483525" cy="3083924"/>
          </a:xfrm>
          <a:custGeom>
            <a:avLst/>
            <a:gdLst/>
            <a:ahLst/>
            <a:cxnLst/>
            <a:rect r="r" b="b" t="t" l="l"/>
            <a:pathLst>
              <a:path h="3083924" w="13483525">
                <a:moveTo>
                  <a:pt x="0" y="0"/>
                </a:moveTo>
                <a:lnTo>
                  <a:pt x="13483525" y="0"/>
                </a:lnTo>
                <a:lnTo>
                  <a:pt x="13483525" y="3083924"/>
                </a:lnTo>
                <a:lnTo>
                  <a:pt x="0" y="3083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38399" y="2716528"/>
            <a:ext cx="10611203" cy="2426972"/>
          </a:xfrm>
          <a:custGeom>
            <a:avLst/>
            <a:gdLst/>
            <a:ahLst/>
            <a:cxnLst/>
            <a:rect r="r" b="b" t="t" l="l"/>
            <a:pathLst>
              <a:path h="2426972" w="10611203">
                <a:moveTo>
                  <a:pt x="0" y="0"/>
                </a:moveTo>
                <a:lnTo>
                  <a:pt x="10611202" y="0"/>
                </a:lnTo>
                <a:lnTo>
                  <a:pt x="10611202" y="2426972"/>
                </a:lnTo>
                <a:lnTo>
                  <a:pt x="0" y="2426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250945" y="5252335"/>
            <a:ext cx="6178897" cy="215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9687C1"/>
                </a:solidFill>
                <a:latin typeface="League Spartan"/>
              </a:rPr>
              <a:t>Day 1 Lesson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FFFAFD"/>
                </a:solidFill>
                <a:latin typeface="League Spartan"/>
              </a:rPr>
              <a:t>6th-12th Grade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928337" y="9654271"/>
            <a:ext cx="24020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Arimo"/>
              </a:rPr>
              <a:t>1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03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50" y="8710661"/>
            <a:ext cx="18802350" cy="3086100"/>
            <a:chOff x="0" y="0"/>
            <a:chExt cx="4952059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52059" cy="812800"/>
            </a:xfrm>
            <a:custGeom>
              <a:avLst/>
              <a:gdLst/>
              <a:ahLst/>
              <a:cxnLst/>
              <a:rect r="r" b="b" t="t" l="l"/>
              <a:pathLst>
                <a:path h="812800" w="4952059">
                  <a:moveTo>
                    <a:pt x="0" y="0"/>
                  </a:moveTo>
                  <a:lnTo>
                    <a:pt x="4952059" y="0"/>
                  </a:lnTo>
                  <a:lnTo>
                    <a:pt x="495205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687C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6830" y="8914675"/>
            <a:ext cx="1251320" cy="1251320"/>
          </a:xfrm>
          <a:custGeom>
            <a:avLst/>
            <a:gdLst/>
            <a:ahLst/>
            <a:cxnLst/>
            <a:rect r="r" b="b" t="t" l="l"/>
            <a:pathLst>
              <a:path h="1251320" w="1251320">
                <a:moveTo>
                  <a:pt x="0" y="0"/>
                </a:moveTo>
                <a:lnTo>
                  <a:pt x="1251321" y="0"/>
                </a:lnTo>
                <a:lnTo>
                  <a:pt x="1251321" y="1251320"/>
                </a:lnTo>
                <a:lnTo>
                  <a:pt x="0" y="1251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201837" y="2670765"/>
            <a:ext cx="4086038" cy="4086038"/>
          </a:xfrm>
          <a:custGeom>
            <a:avLst/>
            <a:gdLst/>
            <a:ahLst/>
            <a:cxnLst/>
            <a:rect r="r" b="b" t="t" l="l"/>
            <a:pathLst>
              <a:path h="4086038" w="4086038">
                <a:moveTo>
                  <a:pt x="0" y="0"/>
                </a:moveTo>
                <a:lnTo>
                  <a:pt x="4086038" y="0"/>
                </a:lnTo>
                <a:lnTo>
                  <a:pt x="4086038" y="4086039"/>
                </a:lnTo>
                <a:lnTo>
                  <a:pt x="0" y="40860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99541" y="8978360"/>
            <a:ext cx="2227156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Breathing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Fast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07697" y="8978360"/>
            <a:ext cx="159551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Hot/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Sweaty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06124" y="8978360"/>
            <a:ext cx="304794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Heavy Chest/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 Heart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42928" y="8978360"/>
            <a:ext cx="2829916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Sick To My Stomach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82010" y="8978360"/>
            <a:ext cx="1736531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Stuck/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 Frozen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244856" y="9191625"/>
            <a:ext cx="277613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Fidgety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89591" y="301705"/>
            <a:ext cx="9274312" cy="2149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League Spartan"/>
              </a:rPr>
              <a:t>Worried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19663" y="2794182"/>
            <a:ext cx="5263217" cy="1052294"/>
            <a:chOff x="0" y="0"/>
            <a:chExt cx="1386197" cy="2771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Cautious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661708" y="4642969"/>
            <a:ext cx="5263217" cy="1052294"/>
            <a:chOff x="0" y="0"/>
            <a:chExt cx="1386197" cy="2771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Fearful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973145" y="2794182"/>
            <a:ext cx="5263217" cy="1052294"/>
            <a:chOff x="0" y="0"/>
            <a:chExt cx="1386197" cy="27714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Anxious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0322" y="6487651"/>
            <a:ext cx="5263217" cy="1052294"/>
            <a:chOff x="0" y="0"/>
            <a:chExt cx="1386197" cy="2771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Bewildered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877797" y="6487651"/>
            <a:ext cx="5263217" cy="1052294"/>
            <a:chOff x="0" y="0"/>
            <a:chExt cx="1386197" cy="27714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Uneasy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03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6647" y="8710661"/>
            <a:ext cx="18802350" cy="3086100"/>
            <a:chOff x="0" y="0"/>
            <a:chExt cx="4952059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52059" cy="812800"/>
            </a:xfrm>
            <a:custGeom>
              <a:avLst/>
              <a:gdLst/>
              <a:ahLst/>
              <a:cxnLst/>
              <a:rect r="r" b="b" t="t" l="l"/>
              <a:pathLst>
                <a:path h="812800" w="4952059">
                  <a:moveTo>
                    <a:pt x="0" y="0"/>
                  </a:moveTo>
                  <a:lnTo>
                    <a:pt x="4952059" y="0"/>
                  </a:lnTo>
                  <a:lnTo>
                    <a:pt x="495205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687C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47492" y="8861240"/>
            <a:ext cx="1251320" cy="1251320"/>
          </a:xfrm>
          <a:custGeom>
            <a:avLst/>
            <a:gdLst/>
            <a:ahLst/>
            <a:cxnLst/>
            <a:rect r="r" b="b" t="t" l="l"/>
            <a:pathLst>
              <a:path h="1251320" w="1251320">
                <a:moveTo>
                  <a:pt x="0" y="0"/>
                </a:moveTo>
                <a:lnTo>
                  <a:pt x="1251320" y="0"/>
                </a:lnTo>
                <a:lnTo>
                  <a:pt x="1251320" y="1251320"/>
                </a:lnTo>
                <a:lnTo>
                  <a:pt x="0" y="1251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30290" y="2788835"/>
            <a:ext cx="4305639" cy="4305639"/>
          </a:xfrm>
          <a:custGeom>
            <a:avLst/>
            <a:gdLst/>
            <a:ahLst/>
            <a:cxnLst/>
            <a:rect r="r" b="b" t="t" l="l"/>
            <a:pathLst>
              <a:path h="4305639" w="4305639">
                <a:moveTo>
                  <a:pt x="0" y="0"/>
                </a:moveTo>
                <a:lnTo>
                  <a:pt x="4305639" y="0"/>
                </a:lnTo>
                <a:lnTo>
                  <a:pt x="4305639" y="4305639"/>
                </a:lnTo>
                <a:lnTo>
                  <a:pt x="0" y="43056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30290" y="9191625"/>
            <a:ext cx="314649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Disconnected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55530" y="8924925"/>
            <a:ext cx="1676314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Heart Racing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42935" y="8924925"/>
            <a:ext cx="2173917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Breathing Fast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444116" y="8924925"/>
            <a:ext cx="2802229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Heavy Chest/ Heart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827371" y="8924925"/>
            <a:ext cx="1662319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Stuck/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Frozen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93421" y="8924925"/>
            <a:ext cx="176828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Shakey/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 Fidgety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3152" y="161828"/>
            <a:ext cx="11408467" cy="2149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League Spartan"/>
              </a:rPr>
              <a:t>Insecure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19663" y="2794182"/>
            <a:ext cx="5263217" cy="1052294"/>
            <a:chOff x="0" y="0"/>
            <a:chExt cx="1386197" cy="2771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Timid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661708" y="4642969"/>
            <a:ext cx="5263217" cy="1052294"/>
            <a:chOff x="0" y="0"/>
            <a:chExt cx="1386197" cy="2771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Hesitant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973145" y="2794182"/>
            <a:ext cx="5263217" cy="1052294"/>
            <a:chOff x="0" y="0"/>
            <a:chExt cx="1386197" cy="27714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Uncomfortable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0322" y="6487651"/>
            <a:ext cx="5263217" cy="1052294"/>
            <a:chOff x="0" y="0"/>
            <a:chExt cx="1386197" cy="2771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Ashamed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877797" y="6487651"/>
            <a:ext cx="5263217" cy="1052294"/>
            <a:chOff x="0" y="0"/>
            <a:chExt cx="1386197" cy="27714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Exposed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03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50" y="8710661"/>
            <a:ext cx="18802350" cy="3086100"/>
            <a:chOff x="0" y="0"/>
            <a:chExt cx="4952059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52059" cy="812800"/>
            </a:xfrm>
            <a:custGeom>
              <a:avLst/>
              <a:gdLst/>
              <a:ahLst/>
              <a:cxnLst/>
              <a:rect r="r" b="b" t="t" l="l"/>
              <a:pathLst>
                <a:path h="812800" w="4952059">
                  <a:moveTo>
                    <a:pt x="0" y="0"/>
                  </a:moveTo>
                  <a:lnTo>
                    <a:pt x="4952059" y="0"/>
                  </a:lnTo>
                  <a:lnTo>
                    <a:pt x="495205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687C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3496" y="8867300"/>
            <a:ext cx="1251320" cy="1251320"/>
          </a:xfrm>
          <a:custGeom>
            <a:avLst/>
            <a:gdLst/>
            <a:ahLst/>
            <a:cxnLst/>
            <a:rect r="r" b="b" t="t" l="l"/>
            <a:pathLst>
              <a:path h="1251320" w="1251320">
                <a:moveTo>
                  <a:pt x="0" y="0"/>
                </a:moveTo>
                <a:lnTo>
                  <a:pt x="1251320" y="0"/>
                </a:lnTo>
                <a:lnTo>
                  <a:pt x="1251320" y="1251321"/>
                </a:lnTo>
                <a:lnTo>
                  <a:pt x="0" y="1251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33256" y="2880478"/>
            <a:ext cx="4526044" cy="4526044"/>
          </a:xfrm>
          <a:custGeom>
            <a:avLst/>
            <a:gdLst/>
            <a:ahLst/>
            <a:cxnLst/>
            <a:rect r="r" b="b" t="t" l="l"/>
            <a:pathLst>
              <a:path h="4526044" w="4526044">
                <a:moveTo>
                  <a:pt x="0" y="0"/>
                </a:moveTo>
                <a:lnTo>
                  <a:pt x="4526044" y="0"/>
                </a:lnTo>
                <a:lnTo>
                  <a:pt x="4526044" y="4526044"/>
                </a:lnTo>
                <a:lnTo>
                  <a:pt x="0" y="4526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794601" y="9161309"/>
            <a:ext cx="207864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Energetic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86603" y="9161309"/>
            <a:ext cx="127795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Warm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77915" y="9161309"/>
            <a:ext cx="2981078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Light/ Bubbly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968593" y="9143259"/>
            <a:ext cx="164793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Awake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08172" y="9161309"/>
            <a:ext cx="307307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Heart Flutters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233640" y="9161309"/>
            <a:ext cx="179752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Relaxed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9967" y="214454"/>
            <a:ext cx="9274312" cy="2149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League Spartan"/>
              </a:rPr>
              <a:t>Excited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19663" y="2794182"/>
            <a:ext cx="5263217" cy="1052294"/>
            <a:chOff x="0" y="0"/>
            <a:chExt cx="1386197" cy="2771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Ecstatic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661708" y="4642969"/>
            <a:ext cx="5263217" cy="1052294"/>
            <a:chOff x="0" y="0"/>
            <a:chExt cx="1386197" cy="2771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Joyful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973145" y="2794182"/>
            <a:ext cx="5263217" cy="1052294"/>
            <a:chOff x="0" y="0"/>
            <a:chExt cx="1386197" cy="27714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Amazed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0322" y="6487651"/>
            <a:ext cx="5263217" cy="1052294"/>
            <a:chOff x="0" y="0"/>
            <a:chExt cx="1386197" cy="2771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Inspired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877797" y="6487651"/>
            <a:ext cx="5263217" cy="1052294"/>
            <a:chOff x="0" y="0"/>
            <a:chExt cx="1386197" cy="27714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Passionate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03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50" y="8710661"/>
            <a:ext cx="18802350" cy="3086100"/>
            <a:chOff x="0" y="0"/>
            <a:chExt cx="4952059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52059" cy="812800"/>
            </a:xfrm>
            <a:custGeom>
              <a:avLst/>
              <a:gdLst/>
              <a:ahLst/>
              <a:cxnLst/>
              <a:rect r="r" b="b" t="t" l="l"/>
              <a:pathLst>
                <a:path h="812800" w="4952059">
                  <a:moveTo>
                    <a:pt x="0" y="0"/>
                  </a:moveTo>
                  <a:lnTo>
                    <a:pt x="4952059" y="0"/>
                  </a:lnTo>
                  <a:lnTo>
                    <a:pt x="495205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687C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4003" y="8847776"/>
            <a:ext cx="1251320" cy="1251320"/>
          </a:xfrm>
          <a:custGeom>
            <a:avLst/>
            <a:gdLst/>
            <a:ahLst/>
            <a:cxnLst/>
            <a:rect r="r" b="b" t="t" l="l"/>
            <a:pathLst>
              <a:path h="1251320" w="1251320">
                <a:moveTo>
                  <a:pt x="0" y="0"/>
                </a:moveTo>
                <a:lnTo>
                  <a:pt x="1251320" y="0"/>
                </a:lnTo>
                <a:lnTo>
                  <a:pt x="1251320" y="1251321"/>
                </a:lnTo>
                <a:lnTo>
                  <a:pt x="0" y="1251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11050" y="3164676"/>
            <a:ext cx="4142778" cy="4142778"/>
          </a:xfrm>
          <a:custGeom>
            <a:avLst/>
            <a:gdLst/>
            <a:ahLst/>
            <a:cxnLst/>
            <a:rect r="r" b="b" t="t" l="l"/>
            <a:pathLst>
              <a:path h="4142778" w="4142778">
                <a:moveTo>
                  <a:pt x="0" y="0"/>
                </a:moveTo>
                <a:lnTo>
                  <a:pt x="4142778" y="0"/>
                </a:lnTo>
                <a:lnTo>
                  <a:pt x="4142778" y="4142779"/>
                </a:lnTo>
                <a:lnTo>
                  <a:pt x="0" y="41427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38072" y="8911462"/>
            <a:ext cx="2158781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Steady/ Strong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26386" y="9178162"/>
            <a:ext cx="134446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Warm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00379" y="8911462"/>
            <a:ext cx="1817616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Comfy/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 At Ease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346695" y="8911462"/>
            <a:ext cx="156562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Clear/ Awake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03182" y="8911462"/>
            <a:ext cx="210452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Calm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Breathing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941021" y="9178162"/>
            <a:ext cx="175468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Relaxed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03182" y="268944"/>
            <a:ext cx="9274312" cy="2149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League Spartan"/>
              </a:rPr>
              <a:t>Relaxed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19663" y="2794182"/>
            <a:ext cx="5263217" cy="1052294"/>
            <a:chOff x="0" y="0"/>
            <a:chExt cx="1386197" cy="2771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Calm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661708" y="4642969"/>
            <a:ext cx="5263217" cy="1052294"/>
            <a:chOff x="0" y="0"/>
            <a:chExt cx="1386197" cy="2771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Trusting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973145" y="2794182"/>
            <a:ext cx="5263217" cy="1052294"/>
            <a:chOff x="0" y="0"/>
            <a:chExt cx="1386197" cy="27714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Pleased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0322" y="6487651"/>
            <a:ext cx="5263217" cy="1052294"/>
            <a:chOff x="0" y="0"/>
            <a:chExt cx="1386197" cy="2771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Comfortable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877797" y="6487651"/>
            <a:ext cx="5263217" cy="1052294"/>
            <a:chOff x="0" y="0"/>
            <a:chExt cx="1386197" cy="27714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Satisfied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03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50" y="8710661"/>
            <a:ext cx="18802350" cy="3086100"/>
            <a:chOff x="0" y="0"/>
            <a:chExt cx="4952059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52059" cy="812800"/>
            </a:xfrm>
            <a:custGeom>
              <a:avLst/>
              <a:gdLst/>
              <a:ahLst/>
              <a:cxnLst/>
              <a:rect r="r" b="b" t="t" l="l"/>
              <a:pathLst>
                <a:path h="812800" w="4952059">
                  <a:moveTo>
                    <a:pt x="0" y="0"/>
                  </a:moveTo>
                  <a:lnTo>
                    <a:pt x="4952059" y="0"/>
                  </a:lnTo>
                  <a:lnTo>
                    <a:pt x="495205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687C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3496" y="8849110"/>
            <a:ext cx="1251320" cy="1251320"/>
          </a:xfrm>
          <a:custGeom>
            <a:avLst/>
            <a:gdLst/>
            <a:ahLst/>
            <a:cxnLst/>
            <a:rect r="r" b="b" t="t" l="l"/>
            <a:pathLst>
              <a:path h="1251320" w="1251320">
                <a:moveTo>
                  <a:pt x="0" y="0"/>
                </a:moveTo>
                <a:lnTo>
                  <a:pt x="1251320" y="0"/>
                </a:lnTo>
                <a:lnTo>
                  <a:pt x="1251320" y="1251320"/>
                </a:lnTo>
                <a:lnTo>
                  <a:pt x="0" y="1251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26627" y="2361363"/>
            <a:ext cx="4563212" cy="4563212"/>
          </a:xfrm>
          <a:custGeom>
            <a:avLst/>
            <a:gdLst/>
            <a:ahLst/>
            <a:cxnLst/>
            <a:rect r="r" b="b" t="t" l="l"/>
            <a:pathLst>
              <a:path h="4563212" w="4563212">
                <a:moveTo>
                  <a:pt x="0" y="0"/>
                </a:moveTo>
                <a:lnTo>
                  <a:pt x="4563213" y="0"/>
                </a:lnTo>
                <a:lnTo>
                  <a:pt x="4563213" y="4563212"/>
                </a:lnTo>
                <a:lnTo>
                  <a:pt x="0" y="45632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12261" y="8912795"/>
            <a:ext cx="2341237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Shakey/ Fidgety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34498" y="8912795"/>
            <a:ext cx="2164836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Fast Breathing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458078" y="8912795"/>
            <a:ext cx="2236767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Sick to my Stomach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352070" y="8912795"/>
            <a:ext cx="171300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Stuck/ Frozen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71849" y="8912795"/>
            <a:ext cx="255996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Mind Full of Thoughts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032120" y="9143119"/>
            <a:ext cx="1513666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Foggy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13581" y="372512"/>
            <a:ext cx="12400355" cy="2149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League Spartan"/>
              </a:rPr>
              <a:t>Overwhelmed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19663" y="2794182"/>
            <a:ext cx="5263217" cy="1052294"/>
            <a:chOff x="0" y="0"/>
            <a:chExt cx="1386197" cy="2771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Panicked 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661708" y="4642969"/>
            <a:ext cx="5263217" cy="1052294"/>
            <a:chOff x="0" y="0"/>
            <a:chExt cx="1386197" cy="2771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Vulnerable 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973145" y="2794182"/>
            <a:ext cx="5263217" cy="1052294"/>
            <a:chOff x="0" y="0"/>
            <a:chExt cx="1386197" cy="27714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Powerless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0322" y="6487651"/>
            <a:ext cx="5263217" cy="1052294"/>
            <a:chOff x="0" y="0"/>
            <a:chExt cx="1386197" cy="2771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Restless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877797" y="6487651"/>
            <a:ext cx="5263217" cy="1052294"/>
            <a:chOff x="0" y="0"/>
            <a:chExt cx="1386197" cy="27714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Stressed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64177" y="1831771"/>
            <a:ext cx="8359646" cy="7908225"/>
          </a:xfrm>
          <a:custGeom>
            <a:avLst/>
            <a:gdLst/>
            <a:ahLst/>
            <a:cxnLst/>
            <a:rect r="r" b="b" t="t" l="l"/>
            <a:pathLst>
              <a:path h="7908225" w="8359646">
                <a:moveTo>
                  <a:pt x="0" y="0"/>
                </a:moveTo>
                <a:lnTo>
                  <a:pt x="8359646" y="0"/>
                </a:lnTo>
                <a:lnTo>
                  <a:pt x="8359646" y="7908225"/>
                </a:lnTo>
                <a:lnTo>
                  <a:pt x="0" y="7908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818168"/>
            <a:ext cx="5546434" cy="3468832"/>
          </a:xfrm>
          <a:custGeom>
            <a:avLst/>
            <a:gdLst/>
            <a:ahLst/>
            <a:cxnLst/>
            <a:rect r="r" b="b" t="t" l="l"/>
            <a:pathLst>
              <a:path h="3468832" w="5546434">
                <a:moveTo>
                  <a:pt x="0" y="0"/>
                </a:moveTo>
                <a:lnTo>
                  <a:pt x="5546434" y="0"/>
                </a:lnTo>
                <a:lnTo>
                  <a:pt x="5546434" y="3468832"/>
                </a:lnTo>
                <a:lnTo>
                  <a:pt x="0" y="346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85542" y="1228766"/>
            <a:ext cx="1151691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eague Spartan"/>
              </a:rPr>
              <a:t>Let's pause. How are you feeling?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84056" y="3890942"/>
            <a:ext cx="4448997" cy="4661822"/>
          </a:xfrm>
          <a:custGeom>
            <a:avLst/>
            <a:gdLst/>
            <a:ahLst/>
            <a:cxnLst/>
            <a:rect r="r" b="b" t="t" l="l"/>
            <a:pathLst>
              <a:path h="4661822" w="4448997">
                <a:moveTo>
                  <a:pt x="0" y="0"/>
                </a:moveTo>
                <a:lnTo>
                  <a:pt x="4448997" y="0"/>
                </a:lnTo>
                <a:lnTo>
                  <a:pt x="4448997" y="4661823"/>
                </a:lnTo>
                <a:lnTo>
                  <a:pt x="0" y="4661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3846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21534" y="7199561"/>
            <a:ext cx="1011519" cy="1353203"/>
          </a:xfrm>
          <a:custGeom>
            <a:avLst/>
            <a:gdLst/>
            <a:ahLst/>
            <a:cxnLst/>
            <a:rect r="r" b="b" t="t" l="l"/>
            <a:pathLst>
              <a:path h="1353203" w="1011519">
                <a:moveTo>
                  <a:pt x="0" y="0"/>
                </a:moveTo>
                <a:lnTo>
                  <a:pt x="1011519" y="0"/>
                </a:lnTo>
                <a:lnTo>
                  <a:pt x="1011519" y="1353204"/>
                </a:lnTo>
                <a:lnTo>
                  <a:pt x="0" y="1353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72852" y="1430689"/>
            <a:ext cx="1237689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eague Spartan"/>
              </a:rPr>
              <a:t>How much fuel is in your tank?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22195" y="2709196"/>
            <a:ext cx="5572720" cy="516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2B033B"/>
                </a:solidFill>
                <a:latin typeface="Poppins"/>
              </a:rPr>
              <a:t>Check in on your energy level.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0395" y="2897678"/>
            <a:ext cx="7337139" cy="6945825"/>
          </a:xfrm>
          <a:custGeom>
            <a:avLst/>
            <a:gdLst/>
            <a:ahLst/>
            <a:cxnLst/>
            <a:rect r="r" b="b" t="t" l="l"/>
            <a:pathLst>
              <a:path h="6945825" w="7337139">
                <a:moveTo>
                  <a:pt x="0" y="0"/>
                </a:moveTo>
                <a:lnTo>
                  <a:pt x="7337139" y="0"/>
                </a:lnTo>
                <a:lnTo>
                  <a:pt x="7337139" y="6945825"/>
                </a:lnTo>
                <a:lnTo>
                  <a:pt x="0" y="6945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60226" y="1148253"/>
            <a:ext cx="16767547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eague Spartan"/>
              </a:rPr>
              <a:t>Next, the check-in may ask you a couple questions to see how your teachers can support you.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25670" y="4239480"/>
            <a:ext cx="7836660" cy="4620672"/>
          </a:xfrm>
          <a:custGeom>
            <a:avLst/>
            <a:gdLst/>
            <a:ahLst/>
            <a:cxnLst/>
            <a:rect r="r" b="b" t="t" l="l"/>
            <a:pathLst>
              <a:path h="4620672" w="7836660">
                <a:moveTo>
                  <a:pt x="0" y="0"/>
                </a:moveTo>
                <a:lnTo>
                  <a:pt x="7836660" y="0"/>
                </a:lnTo>
                <a:lnTo>
                  <a:pt x="7836660" y="4620672"/>
                </a:lnTo>
                <a:lnTo>
                  <a:pt x="0" y="4620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689840" y="9654271"/>
            <a:ext cx="480268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Arimo"/>
              </a:rPr>
              <a:t>17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41877" y="1221994"/>
            <a:ext cx="14692235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eague Spartan"/>
              </a:rPr>
              <a:t>You'll have the option to request to speak with an adult.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17257" y="3308905"/>
            <a:ext cx="7653486" cy="559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2B033B"/>
                </a:solidFill>
                <a:latin typeface="Poppins"/>
              </a:rPr>
              <a:t>This is a new, direct line to school staff.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94290" y="3731181"/>
            <a:ext cx="8299419" cy="4475654"/>
          </a:xfrm>
          <a:custGeom>
            <a:avLst/>
            <a:gdLst/>
            <a:ahLst/>
            <a:cxnLst/>
            <a:rect r="r" b="b" t="t" l="l"/>
            <a:pathLst>
              <a:path h="4475654" w="8299419">
                <a:moveTo>
                  <a:pt x="0" y="0"/>
                </a:moveTo>
                <a:lnTo>
                  <a:pt x="8299420" y="0"/>
                </a:lnTo>
                <a:lnTo>
                  <a:pt x="8299420" y="4475654"/>
                </a:lnTo>
                <a:lnTo>
                  <a:pt x="0" y="4475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689840" y="9654271"/>
            <a:ext cx="480268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Arimo"/>
              </a:rPr>
              <a:t>18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03868" y="1959124"/>
            <a:ext cx="1540787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eague Spartan"/>
              </a:rPr>
              <a:t>At the end, choose from a series of activities.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55477" y="2888697"/>
            <a:ext cx="8977047" cy="5459685"/>
          </a:xfrm>
          <a:custGeom>
            <a:avLst/>
            <a:gdLst/>
            <a:ahLst/>
            <a:cxnLst/>
            <a:rect r="r" b="b" t="t" l="l"/>
            <a:pathLst>
              <a:path h="5459685" w="8977047">
                <a:moveTo>
                  <a:pt x="0" y="0"/>
                </a:moveTo>
                <a:lnTo>
                  <a:pt x="8977046" y="0"/>
                </a:lnTo>
                <a:lnTo>
                  <a:pt x="8977046" y="5459685"/>
                </a:lnTo>
                <a:lnTo>
                  <a:pt x="0" y="5459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7901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35199" y="3947515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ED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876548" y="904875"/>
            <a:ext cx="10839457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League Spartan"/>
              </a:rPr>
              <a:t>What's your vibe today?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3085" y="4793384"/>
            <a:ext cx="2610327" cy="1841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123">
                <a:solidFill>
                  <a:srgbClr val="2B033B"/>
                </a:solidFill>
                <a:latin typeface="League Spartan"/>
              </a:rPr>
              <a:t>Your vibe is the color scheme you want your check-in to be in.</a:t>
            </a:r>
          </a:p>
          <a:p>
            <a:pPr algn="ctr">
              <a:lnSpc>
                <a:spcPts val="2972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8070949" y="2161899"/>
            <a:ext cx="2146102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2B033B"/>
                </a:solidFill>
                <a:latin typeface="Poppins"/>
              </a:rPr>
              <a:t>Select a color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44812" y="2154219"/>
            <a:ext cx="6558483" cy="5992735"/>
          </a:xfrm>
          <a:custGeom>
            <a:avLst/>
            <a:gdLst/>
            <a:ahLst/>
            <a:cxnLst/>
            <a:rect r="r" b="b" t="t" l="l"/>
            <a:pathLst>
              <a:path h="5992735" w="6558483">
                <a:moveTo>
                  <a:pt x="0" y="0"/>
                </a:moveTo>
                <a:lnTo>
                  <a:pt x="6558482" y="0"/>
                </a:lnTo>
                <a:lnTo>
                  <a:pt x="6558482" y="5992735"/>
                </a:lnTo>
                <a:lnTo>
                  <a:pt x="0" y="5992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718602" y="-212949"/>
            <a:ext cx="12553719" cy="10727071"/>
            <a:chOff x="0" y="0"/>
            <a:chExt cx="3306329" cy="28252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06329" cy="2825237"/>
            </a:xfrm>
            <a:custGeom>
              <a:avLst/>
              <a:gdLst/>
              <a:ahLst/>
              <a:cxnLst/>
              <a:rect r="r" b="b" t="t" l="l"/>
              <a:pathLst>
                <a:path h="2825237" w="3306329">
                  <a:moveTo>
                    <a:pt x="31452" y="0"/>
                  </a:moveTo>
                  <a:lnTo>
                    <a:pt x="3274877" y="0"/>
                  </a:lnTo>
                  <a:cubicBezTo>
                    <a:pt x="3283219" y="0"/>
                    <a:pt x="3291219" y="3314"/>
                    <a:pt x="3297117" y="9212"/>
                  </a:cubicBezTo>
                  <a:cubicBezTo>
                    <a:pt x="3303015" y="15110"/>
                    <a:pt x="3306329" y="23110"/>
                    <a:pt x="3306329" y="31452"/>
                  </a:cubicBezTo>
                  <a:lnTo>
                    <a:pt x="3306329" y="2793785"/>
                  </a:lnTo>
                  <a:cubicBezTo>
                    <a:pt x="3306329" y="2802126"/>
                    <a:pt x="3303015" y="2810126"/>
                    <a:pt x="3297117" y="2816025"/>
                  </a:cubicBezTo>
                  <a:cubicBezTo>
                    <a:pt x="3291219" y="2821923"/>
                    <a:pt x="3283219" y="2825237"/>
                    <a:pt x="3274877" y="2825237"/>
                  </a:cubicBezTo>
                  <a:lnTo>
                    <a:pt x="31452" y="2825237"/>
                  </a:lnTo>
                  <a:cubicBezTo>
                    <a:pt x="23110" y="2825237"/>
                    <a:pt x="15110" y="2821923"/>
                    <a:pt x="9212" y="2816025"/>
                  </a:cubicBezTo>
                  <a:cubicBezTo>
                    <a:pt x="3314" y="2810126"/>
                    <a:pt x="0" y="2802126"/>
                    <a:pt x="0" y="2793785"/>
                  </a:cubicBezTo>
                  <a:lnTo>
                    <a:pt x="0" y="31452"/>
                  </a:lnTo>
                  <a:cubicBezTo>
                    <a:pt x="0" y="23110"/>
                    <a:pt x="3314" y="15110"/>
                    <a:pt x="9212" y="9212"/>
                  </a:cubicBezTo>
                  <a:cubicBezTo>
                    <a:pt x="15110" y="3314"/>
                    <a:pt x="23110" y="0"/>
                    <a:pt x="31452" y="0"/>
                  </a:cubicBezTo>
                  <a:close/>
                </a:path>
              </a:pathLst>
            </a:custGeom>
            <a:solidFill>
              <a:srgbClr val="9687C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029337" y="3714416"/>
            <a:ext cx="5700605" cy="4114800"/>
          </a:xfrm>
          <a:custGeom>
            <a:avLst/>
            <a:gdLst/>
            <a:ahLst/>
            <a:cxnLst/>
            <a:rect r="r" b="b" t="t" l="l"/>
            <a:pathLst>
              <a:path h="4114800" w="5700605">
                <a:moveTo>
                  <a:pt x="0" y="0"/>
                </a:moveTo>
                <a:lnTo>
                  <a:pt x="5700604" y="0"/>
                </a:lnTo>
                <a:lnTo>
                  <a:pt x="57006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0731" y="774274"/>
            <a:ext cx="10534081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League Spartan"/>
              </a:rPr>
              <a:t>We're often making improvements to the check-in.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3842" y="-2737328"/>
            <a:ext cx="18802350" cy="3086100"/>
            <a:chOff x="0" y="0"/>
            <a:chExt cx="4952059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52059" cy="812800"/>
            </a:xfrm>
            <a:custGeom>
              <a:avLst/>
              <a:gdLst/>
              <a:ahLst/>
              <a:cxnLst/>
              <a:rect r="r" b="b" t="t" l="l"/>
              <a:pathLst>
                <a:path h="812800" w="4952059">
                  <a:moveTo>
                    <a:pt x="0" y="0"/>
                  </a:moveTo>
                  <a:lnTo>
                    <a:pt x="4952059" y="0"/>
                  </a:lnTo>
                  <a:lnTo>
                    <a:pt x="495205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687C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94913" y="0"/>
            <a:ext cx="4218866" cy="4369316"/>
          </a:xfrm>
          <a:custGeom>
            <a:avLst/>
            <a:gdLst/>
            <a:ahLst/>
            <a:cxnLst/>
            <a:rect r="r" b="b" t="t" l="l"/>
            <a:pathLst>
              <a:path h="4369316" w="4218866">
                <a:moveTo>
                  <a:pt x="0" y="0"/>
                </a:moveTo>
                <a:lnTo>
                  <a:pt x="4218866" y="0"/>
                </a:lnTo>
                <a:lnTo>
                  <a:pt x="4218866" y="4369316"/>
                </a:lnTo>
                <a:lnTo>
                  <a:pt x="0" y="4369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547994" y="4972858"/>
            <a:ext cx="4038740" cy="3140334"/>
            <a:chOff x="0" y="0"/>
            <a:chExt cx="5384986" cy="418711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5384986" cy="4187112"/>
              <a:chOff x="0" y="0"/>
              <a:chExt cx="2143627" cy="166678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143627" cy="1666783"/>
              </a:xfrm>
              <a:custGeom>
                <a:avLst/>
                <a:gdLst/>
                <a:ahLst/>
                <a:cxnLst/>
                <a:rect r="r" b="b" t="t" l="l"/>
                <a:pathLst>
                  <a:path h="1666783" w="2143627">
                    <a:moveTo>
                      <a:pt x="0" y="0"/>
                    </a:moveTo>
                    <a:lnTo>
                      <a:pt x="2143627" y="0"/>
                    </a:lnTo>
                    <a:lnTo>
                      <a:pt x="2143627" y="1666783"/>
                    </a:lnTo>
                    <a:lnTo>
                      <a:pt x="0" y="166678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98280" y="104312"/>
              <a:ext cx="5177537" cy="3934928"/>
            </a:xfrm>
            <a:custGeom>
              <a:avLst/>
              <a:gdLst/>
              <a:ahLst/>
              <a:cxnLst/>
              <a:rect r="r" b="b" t="t" l="l"/>
              <a:pathLst>
                <a:path h="3934928" w="5177537">
                  <a:moveTo>
                    <a:pt x="0" y="0"/>
                  </a:moveTo>
                  <a:lnTo>
                    <a:pt x="5177537" y="0"/>
                  </a:lnTo>
                  <a:lnTo>
                    <a:pt x="5177537" y="3934929"/>
                  </a:lnTo>
                  <a:lnTo>
                    <a:pt x="0" y="3934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6602545" y="1441158"/>
            <a:ext cx="3172558" cy="1220215"/>
          </a:xfrm>
          <a:custGeom>
            <a:avLst/>
            <a:gdLst/>
            <a:ahLst/>
            <a:cxnLst/>
            <a:rect r="r" b="b" t="t" l="l"/>
            <a:pathLst>
              <a:path h="1220215" w="3172558">
                <a:moveTo>
                  <a:pt x="0" y="0"/>
                </a:moveTo>
                <a:lnTo>
                  <a:pt x="3172558" y="0"/>
                </a:lnTo>
                <a:lnTo>
                  <a:pt x="3172558" y="1220215"/>
                </a:lnTo>
                <a:lnTo>
                  <a:pt x="0" y="1220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313515" y="2228796"/>
            <a:ext cx="4623662" cy="2914704"/>
          </a:xfrm>
          <a:custGeom>
            <a:avLst/>
            <a:gdLst/>
            <a:ahLst/>
            <a:cxnLst/>
            <a:rect r="r" b="b" t="t" l="l"/>
            <a:pathLst>
              <a:path h="2914704" w="4623662">
                <a:moveTo>
                  <a:pt x="0" y="0"/>
                </a:moveTo>
                <a:lnTo>
                  <a:pt x="4623662" y="0"/>
                </a:lnTo>
                <a:lnTo>
                  <a:pt x="4623662" y="2914704"/>
                </a:lnTo>
                <a:lnTo>
                  <a:pt x="0" y="29147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6464263" y="3215210"/>
            <a:ext cx="353283" cy="93358"/>
            <a:chOff x="0" y="0"/>
            <a:chExt cx="93046" cy="2458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3046" cy="24588"/>
            </a:xfrm>
            <a:custGeom>
              <a:avLst/>
              <a:gdLst/>
              <a:ahLst/>
              <a:cxnLst/>
              <a:rect r="r" b="b" t="t" l="l"/>
              <a:pathLst>
                <a:path h="24588" w="93046">
                  <a:moveTo>
                    <a:pt x="0" y="0"/>
                  </a:moveTo>
                  <a:lnTo>
                    <a:pt x="93046" y="0"/>
                  </a:lnTo>
                  <a:lnTo>
                    <a:pt x="93046" y="24588"/>
                  </a:lnTo>
                  <a:lnTo>
                    <a:pt x="0" y="24588"/>
                  </a:lnTo>
                  <a:close/>
                </a:path>
              </a:pathLst>
            </a:custGeom>
            <a:solidFill>
              <a:srgbClr val="F3EDE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2250327">
            <a:off x="3778962" y="2958521"/>
            <a:ext cx="3079863" cy="1391195"/>
          </a:xfrm>
          <a:custGeom>
            <a:avLst/>
            <a:gdLst/>
            <a:ahLst/>
            <a:cxnLst/>
            <a:rect r="r" b="b" t="t" l="l"/>
            <a:pathLst>
              <a:path h="1391195" w="3079863">
                <a:moveTo>
                  <a:pt x="0" y="0"/>
                </a:moveTo>
                <a:lnTo>
                  <a:pt x="3079862" y="0"/>
                </a:lnTo>
                <a:lnTo>
                  <a:pt x="3079862" y="1391195"/>
                </a:lnTo>
                <a:lnTo>
                  <a:pt x="0" y="1391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3719905">
            <a:off x="8850695" y="3193994"/>
            <a:ext cx="2690600" cy="1215363"/>
          </a:xfrm>
          <a:custGeom>
            <a:avLst/>
            <a:gdLst/>
            <a:ahLst/>
            <a:cxnLst/>
            <a:rect r="r" b="b" t="t" l="l"/>
            <a:pathLst>
              <a:path h="1215363" w="2690600">
                <a:moveTo>
                  <a:pt x="0" y="0"/>
                </a:moveTo>
                <a:lnTo>
                  <a:pt x="2690601" y="0"/>
                </a:lnTo>
                <a:lnTo>
                  <a:pt x="2690601" y="1215363"/>
                </a:lnTo>
                <a:lnTo>
                  <a:pt x="0" y="1215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-2939099">
            <a:off x="12784629" y="5755489"/>
            <a:ext cx="2690600" cy="1215363"/>
          </a:xfrm>
          <a:custGeom>
            <a:avLst/>
            <a:gdLst/>
            <a:ahLst/>
            <a:cxnLst/>
            <a:rect r="r" b="b" t="t" l="l"/>
            <a:pathLst>
              <a:path h="1215363" w="2690600">
                <a:moveTo>
                  <a:pt x="0" y="1215362"/>
                </a:moveTo>
                <a:lnTo>
                  <a:pt x="2690601" y="1215362"/>
                </a:lnTo>
                <a:lnTo>
                  <a:pt x="2690601" y="0"/>
                </a:lnTo>
                <a:lnTo>
                  <a:pt x="0" y="0"/>
                </a:lnTo>
                <a:lnTo>
                  <a:pt x="0" y="121536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53026" y="5143500"/>
            <a:ext cx="6441483" cy="3022129"/>
          </a:xfrm>
          <a:custGeom>
            <a:avLst/>
            <a:gdLst/>
            <a:ahLst/>
            <a:cxnLst/>
            <a:rect r="r" b="b" t="t" l="l"/>
            <a:pathLst>
              <a:path h="3022129" w="6441483">
                <a:moveTo>
                  <a:pt x="0" y="0"/>
                </a:moveTo>
                <a:lnTo>
                  <a:pt x="6441482" y="0"/>
                </a:lnTo>
                <a:lnTo>
                  <a:pt x="6441482" y="3022129"/>
                </a:lnTo>
                <a:lnTo>
                  <a:pt x="0" y="30221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41710" y="8348484"/>
            <a:ext cx="6122309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League Spartan"/>
              </a:rPr>
              <a:t>Step 1: To go Closegap.org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14629" y="661627"/>
            <a:ext cx="5709579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League Spartan"/>
              </a:rPr>
              <a:t>Step 2 : Click "LOGIN"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712574" y="8348484"/>
            <a:ext cx="5709579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League Spartan"/>
              </a:rPr>
              <a:t>Step 3 : Sign In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616521" y="767509"/>
            <a:ext cx="5709579" cy="114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League Spartan"/>
              </a:rPr>
              <a:t>Step 4 : Complete your check-in with Cadet  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37001" y="0"/>
            <a:ext cx="4324105" cy="4478308"/>
          </a:xfrm>
          <a:custGeom>
            <a:avLst/>
            <a:gdLst/>
            <a:ahLst/>
            <a:cxnLst/>
            <a:rect r="r" b="b" t="t" l="l"/>
            <a:pathLst>
              <a:path h="4478308" w="4324105">
                <a:moveTo>
                  <a:pt x="0" y="0"/>
                </a:moveTo>
                <a:lnTo>
                  <a:pt x="4324105" y="0"/>
                </a:lnTo>
                <a:lnTo>
                  <a:pt x="4324105" y="4478308"/>
                </a:lnTo>
                <a:lnTo>
                  <a:pt x="0" y="4478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00797" y="4848225"/>
            <a:ext cx="11486406" cy="2694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117"/>
              </a:lnSpc>
            </a:pPr>
            <a:r>
              <a:rPr lang="en-US" sz="15798">
                <a:solidFill>
                  <a:srgbClr val="FFFFFF"/>
                </a:solidFill>
                <a:latin typeface="League Spartan"/>
              </a:rPr>
              <a:t>Questions?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03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7575" y="3619733"/>
            <a:ext cx="2715697" cy="3313510"/>
          </a:xfrm>
          <a:custGeom>
            <a:avLst/>
            <a:gdLst/>
            <a:ahLst/>
            <a:cxnLst/>
            <a:rect r="r" b="b" t="t" l="l"/>
            <a:pathLst>
              <a:path h="3313510" w="2715697">
                <a:moveTo>
                  <a:pt x="0" y="0"/>
                </a:moveTo>
                <a:lnTo>
                  <a:pt x="2715697" y="0"/>
                </a:lnTo>
                <a:lnTo>
                  <a:pt x="2715697" y="3313510"/>
                </a:lnTo>
                <a:lnTo>
                  <a:pt x="0" y="3313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86171" y="3708400"/>
            <a:ext cx="12773129" cy="349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5757"/>
                </a:solidFill>
                <a:latin typeface="League Spartan"/>
              </a:rPr>
              <a:t>I want to do my best at soccer practice.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5757"/>
                </a:solidFill>
                <a:latin typeface="League Spartan"/>
              </a:rPr>
              <a:t>I want to ace my math test. 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5757"/>
                </a:solidFill>
                <a:latin typeface="League Spartan"/>
              </a:rPr>
              <a:t>I want to start working on my social studies project</a:t>
            </a: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5757"/>
                </a:solidFill>
                <a:latin typeface="League Spartan"/>
              </a:rPr>
              <a:t>I want to be kinder to my little sister.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928337" y="9654271"/>
            <a:ext cx="24020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Arimo"/>
              </a:rPr>
              <a:t>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24271" y="866775"/>
            <a:ext cx="10839457" cy="1458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8"/>
              </a:lnSpc>
            </a:pPr>
            <a:r>
              <a:rPr lang="en-US" sz="8570">
                <a:solidFill>
                  <a:srgbClr val="FFFFFF"/>
                </a:solidFill>
                <a:latin typeface="League Spartan"/>
              </a:rPr>
              <a:t>Set a Daily Goal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84315" y="8160820"/>
            <a:ext cx="1121873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League Spartan"/>
              </a:rPr>
              <a:t>**You'll be the only one who sees your daily goal!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73580" y="1610962"/>
            <a:ext cx="9058240" cy="8569095"/>
          </a:xfrm>
          <a:custGeom>
            <a:avLst/>
            <a:gdLst/>
            <a:ahLst/>
            <a:cxnLst/>
            <a:rect r="r" b="b" t="t" l="l"/>
            <a:pathLst>
              <a:path h="8569095" w="9058240">
                <a:moveTo>
                  <a:pt x="0" y="0"/>
                </a:moveTo>
                <a:lnTo>
                  <a:pt x="9058240" y="0"/>
                </a:lnTo>
                <a:lnTo>
                  <a:pt x="9058240" y="8569095"/>
                </a:lnTo>
                <a:lnTo>
                  <a:pt x="0" y="8569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17635" y="3600450"/>
            <a:ext cx="3086100" cy="3086100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3EDE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270254" y="4203659"/>
            <a:ext cx="2380861" cy="1841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121">
                <a:solidFill>
                  <a:srgbClr val="2B033B"/>
                </a:solidFill>
                <a:latin typeface="League Spartan"/>
              </a:rPr>
              <a:t>Each planet has its own moons that connect to your physical feelings.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40187" y="544513"/>
            <a:ext cx="15125026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eague Spartan"/>
              </a:rPr>
              <a:t>The 8 planets in our emotional solar system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50937" y="2943761"/>
            <a:ext cx="8860278" cy="6796236"/>
          </a:xfrm>
          <a:custGeom>
            <a:avLst/>
            <a:gdLst/>
            <a:ahLst/>
            <a:cxnLst/>
            <a:rect r="r" b="b" t="t" l="l"/>
            <a:pathLst>
              <a:path h="6796236" w="8860278">
                <a:moveTo>
                  <a:pt x="0" y="0"/>
                </a:moveTo>
                <a:lnTo>
                  <a:pt x="8860277" y="0"/>
                </a:lnTo>
                <a:lnTo>
                  <a:pt x="8860277" y="6796235"/>
                </a:lnTo>
                <a:lnTo>
                  <a:pt x="0" y="6796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928337" y="9654271"/>
            <a:ext cx="24020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Arimo"/>
              </a:rPr>
              <a:t>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461347" y="637805"/>
            <a:ext cx="10839457" cy="1458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8"/>
              </a:lnSpc>
            </a:pPr>
            <a:r>
              <a:rPr lang="en-US" sz="8570">
                <a:solidFill>
                  <a:srgbClr val="FFFFFF"/>
                </a:solidFill>
                <a:latin typeface="League Spartan"/>
              </a:rPr>
              <a:t>Intensity Scale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658202" y="2266136"/>
            <a:ext cx="6445746" cy="44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2B033B"/>
                </a:solidFill>
                <a:latin typeface="Poppins"/>
              </a:rPr>
              <a:t>How much are you feeling this emotion?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87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722742"/>
            <a:ext cx="5847420" cy="5535558"/>
          </a:xfrm>
          <a:custGeom>
            <a:avLst/>
            <a:gdLst/>
            <a:ahLst/>
            <a:cxnLst/>
            <a:rect r="r" b="b" t="t" l="l"/>
            <a:pathLst>
              <a:path h="5535558" w="5847420">
                <a:moveTo>
                  <a:pt x="0" y="0"/>
                </a:moveTo>
                <a:lnTo>
                  <a:pt x="5847420" y="0"/>
                </a:lnTo>
                <a:lnTo>
                  <a:pt x="5847420" y="5535558"/>
                </a:lnTo>
                <a:lnTo>
                  <a:pt x="0" y="5535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98500" y="3722742"/>
            <a:ext cx="5652850" cy="5535558"/>
          </a:xfrm>
          <a:custGeom>
            <a:avLst/>
            <a:gdLst/>
            <a:ahLst/>
            <a:cxnLst/>
            <a:rect r="r" b="b" t="t" l="l"/>
            <a:pathLst>
              <a:path h="5535558" w="5652850">
                <a:moveTo>
                  <a:pt x="0" y="0"/>
                </a:moveTo>
                <a:lnTo>
                  <a:pt x="5652850" y="0"/>
                </a:lnTo>
                <a:lnTo>
                  <a:pt x="5652850" y="5535558"/>
                </a:lnTo>
                <a:lnTo>
                  <a:pt x="0" y="55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26" t="0" r="-2626" b="-175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65700" y="3722742"/>
            <a:ext cx="5652850" cy="5535558"/>
          </a:xfrm>
          <a:custGeom>
            <a:avLst/>
            <a:gdLst/>
            <a:ahLst/>
            <a:cxnLst/>
            <a:rect r="r" b="b" t="t" l="l"/>
            <a:pathLst>
              <a:path h="5535558" w="5652850">
                <a:moveTo>
                  <a:pt x="0" y="0"/>
                </a:moveTo>
                <a:lnTo>
                  <a:pt x="5652851" y="0"/>
                </a:lnTo>
                <a:lnTo>
                  <a:pt x="5652851" y="5535558"/>
                </a:lnTo>
                <a:lnTo>
                  <a:pt x="0" y="5535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26" t="0" r="-2626" b="-175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701267" y="4437594"/>
            <a:ext cx="2734093" cy="2560983"/>
          </a:xfrm>
          <a:custGeom>
            <a:avLst/>
            <a:gdLst/>
            <a:ahLst/>
            <a:cxnLst/>
            <a:rect r="r" b="b" t="t" l="l"/>
            <a:pathLst>
              <a:path h="2560983" w="2734093">
                <a:moveTo>
                  <a:pt x="0" y="0"/>
                </a:moveTo>
                <a:lnTo>
                  <a:pt x="2734093" y="0"/>
                </a:lnTo>
                <a:lnTo>
                  <a:pt x="2734093" y="2560984"/>
                </a:lnTo>
                <a:lnTo>
                  <a:pt x="0" y="2560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921" t="0" r="-19051" b="-632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5874" y="1627570"/>
            <a:ext cx="4977989" cy="231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FFFFF"/>
                </a:solidFill>
                <a:latin typeface="League Spartan"/>
              </a:rPr>
              <a:t>Select a main emotion you're feeling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99737" y="1627570"/>
            <a:ext cx="4650375" cy="231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FFFFF"/>
                </a:solidFill>
                <a:latin typeface="League Spartan"/>
              </a:rPr>
              <a:t>Select a sub emotion you're feeling</a:t>
            </a:r>
            <a:r>
              <a:rPr lang="en-US" sz="4400">
                <a:solidFill>
                  <a:srgbClr val="FFFFFF"/>
                </a:solidFill>
                <a:latin typeface="League Spartan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668185" y="1627570"/>
            <a:ext cx="5151613" cy="231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FFFFF"/>
                </a:solidFill>
                <a:latin typeface="League Spartan"/>
              </a:rPr>
              <a:t>Select how those emotions feel physically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39975" y="9165888"/>
            <a:ext cx="788725" cy="830966"/>
          </a:xfrm>
          <a:custGeom>
            <a:avLst/>
            <a:gdLst/>
            <a:ahLst/>
            <a:cxnLst/>
            <a:rect r="r" b="b" t="t" l="l"/>
            <a:pathLst>
              <a:path h="830966" w="788725">
                <a:moveTo>
                  <a:pt x="0" y="0"/>
                </a:moveTo>
                <a:lnTo>
                  <a:pt x="788725" y="0"/>
                </a:lnTo>
                <a:lnTo>
                  <a:pt x="788725" y="830966"/>
                </a:lnTo>
                <a:lnTo>
                  <a:pt x="0" y="8309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03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50" y="8710661"/>
            <a:ext cx="18802350" cy="3086100"/>
            <a:chOff x="0" y="0"/>
            <a:chExt cx="4952059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52059" cy="812800"/>
            </a:xfrm>
            <a:custGeom>
              <a:avLst/>
              <a:gdLst/>
              <a:ahLst/>
              <a:cxnLst/>
              <a:rect r="r" b="b" t="t" l="l"/>
              <a:pathLst>
                <a:path h="812800" w="4952059">
                  <a:moveTo>
                    <a:pt x="0" y="0"/>
                  </a:moveTo>
                  <a:lnTo>
                    <a:pt x="4952059" y="0"/>
                  </a:lnTo>
                  <a:lnTo>
                    <a:pt x="495205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687C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3496" y="8897616"/>
            <a:ext cx="17787674" cy="1251320"/>
            <a:chOff x="0" y="0"/>
            <a:chExt cx="23716898" cy="16684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8427" cy="1668427"/>
            </a:xfrm>
            <a:custGeom>
              <a:avLst/>
              <a:gdLst/>
              <a:ahLst/>
              <a:cxnLst/>
              <a:rect r="r" b="b" t="t" l="l"/>
              <a:pathLst>
                <a:path h="1668427" w="1668427">
                  <a:moveTo>
                    <a:pt x="0" y="0"/>
                  </a:moveTo>
                  <a:lnTo>
                    <a:pt x="1668427" y="0"/>
                  </a:lnTo>
                  <a:lnTo>
                    <a:pt x="1668427" y="1668427"/>
                  </a:lnTo>
                  <a:lnTo>
                    <a:pt x="0" y="16684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7104923" y="414237"/>
              <a:ext cx="3498505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League Spartan"/>
                </a:rPr>
                <a:t>Energetic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0535820" y="414237"/>
              <a:ext cx="2320771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League Spartan"/>
                </a:rPr>
                <a:t>Warm 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2788983" y="414237"/>
              <a:ext cx="4977117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League Spartan"/>
                </a:rPr>
                <a:t>Light/ Bubbly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7698492" y="414237"/>
              <a:ext cx="2384501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League Spartan"/>
                </a:rPr>
                <a:t>Awake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017678" y="414237"/>
              <a:ext cx="5154853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League Spartan"/>
                </a:rPr>
                <a:t>Heart Flutters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0015385" y="414237"/>
              <a:ext cx="3701513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League Spartan"/>
                </a:rPr>
                <a:t>Relaxed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156236" y="3170660"/>
            <a:ext cx="4238057" cy="4238057"/>
          </a:xfrm>
          <a:custGeom>
            <a:avLst/>
            <a:gdLst/>
            <a:ahLst/>
            <a:cxnLst/>
            <a:rect r="r" b="b" t="t" l="l"/>
            <a:pathLst>
              <a:path h="4238057" w="4238057">
                <a:moveTo>
                  <a:pt x="0" y="0"/>
                </a:moveTo>
                <a:lnTo>
                  <a:pt x="4238057" y="0"/>
                </a:lnTo>
                <a:lnTo>
                  <a:pt x="4238057" y="4238057"/>
                </a:lnTo>
                <a:lnTo>
                  <a:pt x="0" y="4238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964858" y="696275"/>
            <a:ext cx="9274312" cy="2149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League Spartan"/>
              </a:rPr>
              <a:t>Happy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928337" y="9654271"/>
            <a:ext cx="240209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Arimo"/>
              </a:rPr>
              <a:t>6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948962" y="3440901"/>
            <a:ext cx="5263217" cy="1052294"/>
            <a:chOff x="0" y="0"/>
            <a:chExt cx="1386197" cy="27714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Overjoyed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791008" y="5289688"/>
            <a:ext cx="5263217" cy="1052294"/>
            <a:chOff x="0" y="0"/>
            <a:chExt cx="1386197" cy="27714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Thankful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102445" y="3440901"/>
            <a:ext cx="5263217" cy="1052294"/>
            <a:chOff x="0" y="0"/>
            <a:chExt cx="1386197" cy="27714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Optimistic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69622" y="7134370"/>
            <a:ext cx="5263217" cy="1052294"/>
            <a:chOff x="0" y="0"/>
            <a:chExt cx="1386197" cy="27714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Proud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007097" y="7134370"/>
            <a:ext cx="5263217" cy="1052294"/>
            <a:chOff x="0" y="0"/>
            <a:chExt cx="1386197" cy="27714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Loved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03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50" y="8710661"/>
            <a:ext cx="18802350" cy="3086100"/>
            <a:chOff x="0" y="0"/>
            <a:chExt cx="4952059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52059" cy="812800"/>
            </a:xfrm>
            <a:custGeom>
              <a:avLst/>
              <a:gdLst/>
              <a:ahLst/>
              <a:cxnLst/>
              <a:rect r="r" b="b" t="t" l="l"/>
              <a:pathLst>
                <a:path h="812800" w="4952059">
                  <a:moveTo>
                    <a:pt x="0" y="0"/>
                  </a:moveTo>
                  <a:lnTo>
                    <a:pt x="4952059" y="0"/>
                  </a:lnTo>
                  <a:lnTo>
                    <a:pt x="495205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687C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3619" y="8818547"/>
            <a:ext cx="1251320" cy="1251320"/>
          </a:xfrm>
          <a:custGeom>
            <a:avLst/>
            <a:gdLst/>
            <a:ahLst/>
            <a:cxnLst/>
            <a:rect r="r" b="b" t="t" l="l"/>
            <a:pathLst>
              <a:path h="1251320" w="1251320">
                <a:moveTo>
                  <a:pt x="0" y="0"/>
                </a:moveTo>
                <a:lnTo>
                  <a:pt x="1251320" y="0"/>
                </a:lnTo>
                <a:lnTo>
                  <a:pt x="1251320" y="1251320"/>
                </a:lnTo>
                <a:lnTo>
                  <a:pt x="0" y="1251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68390" y="3048045"/>
            <a:ext cx="4190910" cy="4190910"/>
          </a:xfrm>
          <a:custGeom>
            <a:avLst/>
            <a:gdLst/>
            <a:ahLst/>
            <a:cxnLst/>
            <a:rect r="r" b="b" t="t" l="l"/>
            <a:pathLst>
              <a:path h="4190910" w="4190910">
                <a:moveTo>
                  <a:pt x="0" y="0"/>
                </a:moveTo>
                <a:lnTo>
                  <a:pt x="4190910" y="0"/>
                </a:lnTo>
                <a:lnTo>
                  <a:pt x="4190910" y="4190910"/>
                </a:lnTo>
                <a:lnTo>
                  <a:pt x="0" y="4190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072067" y="9191537"/>
            <a:ext cx="229942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Stiff/Tense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19139" y="9209299"/>
            <a:ext cx="3250852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Stomach Hurts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12376" y="9191537"/>
            <a:ext cx="373283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Hot/ Red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441186" y="9145565"/>
            <a:ext cx="308620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Head Hurts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19714" y="9191625"/>
            <a:ext cx="330137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Breathing Hard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756568" y="9145565"/>
            <a:ext cx="277613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Shakey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23055" y="145408"/>
            <a:ext cx="9274312" cy="2149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League Spartan"/>
              </a:rPr>
              <a:t>Angry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91532" y="2932737"/>
            <a:ext cx="5263217" cy="1052294"/>
            <a:chOff x="0" y="0"/>
            <a:chExt cx="1386197" cy="2771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Defensive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833578" y="4781524"/>
            <a:ext cx="5263217" cy="1052294"/>
            <a:chOff x="0" y="0"/>
            <a:chExt cx="1386197" cy="2771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Resentful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145014" y="2932737"/>
            <a:ext cx="5263217" cy="1052294"/>
            <a:chOff x="0" y="0"/>
            <a:chExt cx="1386197" cy="27714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Enraged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712192" y="6626206"/>
            <a:ext cx="5263217" cy="1052294"/>
            <a:chOff x="0" y="0"/>
            <a:chExt cx="1386197" cy="2771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Frusturated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7049666" y="6626206"/>
            <a:ext cx="5263217" cy="1052294"/>
            <a:chOff x="0" y="0"/>
            <a:chExt cx="1386197" cy="27714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Annoyed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03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50" y="8710661"/>
            <a:ext cx="18802350" cy="3086100"/>
            <a:chOff x="0" y="0"/>
            <a:chExt cx="4952059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52059" cy="812800"/>
            </a:xfrm>
            <a:custGeom>
              <a:avLst/>
              <a:gdLst/>
              <a:ahLst/>
              <a:cxnLst/>
              <a:rect r="r" b="b" t="t" l="l"/>
              <a:pathLst>
                <a:path h="812800" w="4952059">
                  <a:moveTo>
                    <a:pt x="0" y="0"/>
                  </a:moveTo>
                  <a:lnTo>
                    <a:pt x="4952059" y="0"/>
                  </a:lnTo>
                  <a:lnTo>
                    <a:pt x="495205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687C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81596" y="8777349"/>
            <a:ext cx="1251320" cy="1251320"/>
          </a:xfrm>
          <a:custGeom>
            <a:avLst/>
            <a:gdLst/>
            <a:ahLst/>
            <a:cxnLst/>
            <a:rect r="r" b="b" t="t" l="l"/>
            <a:pathLst>
              <a:path h="1251320" w="1251320">
                <a:moveTo>
                  <a:pt x="0" y="0"/>
                </a:moveTo>
                <a:lnTo>
                  <a:pt x="1251320" y="0"/>
                </a:lnTo>
                <a:lnTo>
                  <a:pt x="1251320" y="1251320"/>
                </a:lnTo>
                <a:lnTo>
                  <a:pt x="0" y="1251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26937" y="2576283"/>
            <a:ext cx="4133373" cy="4133373"/>
          </a:xfrm>
          <a:custGeom>
            <a:avLst/>
            <a:gdLst/>
            <a:ahLst/>
            <a:cxnLst/>
            <a:rect r="r" b="b" t="t" l="l"/>
            <a:pathLst>
              <a:path h="4133373" w="4133373">
                <a:moveTo>
                  <a:pt x="0" y="0"/>
                </a:moveTo>
                <a:lnTo>
                  <a:pt x="4133372" y="0"/>
                </a:lnTo>
                <a:lnTo>
                  <a:pt x="4133372" y="4133373"/>
                </a:lnTo>
                <a:lnTo>
                  <a:pt x="0" y="4133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64645" y="9071358"/>
            <a:ext cx="262387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Tired/ Weak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97318" y="9071358"/>
            <a:ext cx="1740578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Empty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22627" y="9071358"/>
            <a:ext cx="373283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Stomach Hurts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555465" y="8923225"/>
            <a:ext cx="1788376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Head Hurts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32916" y="9071358"/>
            <a:ext cx="386614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Disconnected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343841" y="8923225"/>
            <a:ext cx="277613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Stuck/ Frozen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56161" y="252563"/>
            <a:ext cx="9274312" cy="2149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00"/>
              </a:lnSpc>
            </a:pPr>
            <a:r>
              <a:rPr lang="en-US" sz="12500">
                <a:solidFill>
                  <a:srgbClr val="FFFFFF"/>
                </a:solidFill>
                <a:latin typeface="League Spartan"/>
              </a:rPr>
              <a:t>Sad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19663" y="2794182"/>
            <a:ext cx="5263217" cy="1052294"/>
            <a:chOff x="0" y="0"/>
            <a:chExt cx="1386197" cy="2771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Lonely 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661708" y="4642969"/>
            <a:ext cx="5263217" cy="1052294"/>
            <a:chOff x="0" y="0"/>
            <a:chExt cx="1386197" cy="2771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Hopeless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973145" y="2794182"/>
            <a:ext cx="5263217" cy="1052294"/>
            <a:chOff x="0" y="0"/>
            <a:chExt cx="1386197" cy="27714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Disappointed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40322" y="6487651"/>
            <a:ext cx="5263217" cy="1052294"/>
            <a:chOff x="0" y="0"/>
            <a:chExt cx="1386197" cy="2771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Worthless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877797" y="6487651"/>
            <a:ext cx="5263217" cy="1052294"/>
            <a:chOff x="0" y="0"/>
            <a:chExt cx="1386197" cy="27714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86197" cy="277147"/>
            </a:xfrm>
            <a:custGeom>
              <a:avLst/>
              <a:gdLst/>
              <a:ahLst/>
              <a:cxnLst/>
              <a:rect r="r" b="b" t="t" l="l"/>
              <a:pathLst>
                <a:path h="277147" w="1386197">
                  <a:moveTo>
                    <a:pt x="138574" y="0"/>
                  </a:moveTo>
                  <a:lnTo>
                    <a:pt x="1247623" y="0"/>
                  </a:lnTo>
                  <a:cubicBezTo>
                    <a:pt x="1284375" y="0"/>
                    <a:pt x="1319622" y="14600"/>
                    <a:pt x="1345610" y="40587"/>
                  </a:cubicBezTo>
                  <a:cubicBezTo>
                    <a:pt x="1371597" y="66575"/>
                    <a:pt x="1386197" y="101822"/>
                    <a:pt x="1386197" y="138574"/>
                  </a:cubicBezTo>
                  <a:lnTo>
                    <a:pt x="1386197" y="138574"/>
                  </a:lnTo>
                  <a:cubicBezTo>
                    <a:pt x="1386197" y="215106"/>
                    <a:pt x="1324155" y="277147"/>
                    <a:pt x="1247623" y="277147"/>
                  </a:cubicBezTo>
                  <a:lnTo>
                    <a:pt x="138574" y="277147"/>
                  </a:lnTo>
                  <a:cubicBezTo>
                    <a:pt x="62042" y="277147"/>
                    <a:pt x="0" y="215106"/>
                    <a:pt x="0" y="138574"/>
                  </a:cubicBezTo>
                  <a:lnTo>
                    <a:pt x="0" y="138574"/>
                  </a:lnTo>
                  <a:cubicBezTo>
                    <a:pt x="0" y="62042"/>
                    <a:pt x="62042" y="0"/>
                    <a:pt x="1385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9687C1"/>
              </a:solidFill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5757"/>
                  </a:solidFill>
                  <a:latin typeface="League Spartan"/>
                </a:rPr>
                <a:t>Disconnected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DAFlupAkdIA</dc:identifier>
  <dcterms:modified xsi:type="dcterms:W3CDTF">2011-08-01T06:04:30Z</dcterms:modified>
  <cp:revision>1</cp:revision>
  <dc:title>Closegap DAY 1 6-12</dc:title>
</cp:coreProperties>
</file>